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78630"/>
  </p:normalViewPr>
  <p:slideViewPr>
    <p:cSldViewPr snapToGrid="0">
      <p:cViewPr varScale="1">
        <p:scale>
          <a:sx n="98" d="100"/>
          <a:sy n="98" d="100"/>
        </p:scale>
        <p:origin x="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7BA9E5-91D7-F84A-8256-CEC92E9725F0}" type="doc">
      <dgm:prSet loTypeId="urn:microsoft.com/office/officeart/2008/layout/NameandTitleOrganizational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77C356-D301-A845-89F0-9A99A1FFFEB6}">
      <dgm:prSet phldrT="[Text]" custT="1"/>
      <dgm:spPr/>
      <dgm:t>
        <a:bodyPr/>
        <a:lstStyle/>
        <a:p>
          <a:r>
            <a:rPr lang="en-US" sz="2400" dirty="0"/>
            <a:t>Document</a:t>
          </a:r>
        </a:p>
      </dgm:t>
    </dgm:pt>
    <dgm:pt modelId="{669FFDA0-9E95-F243-BF99-823DB8C97EB5}" type="parTrans" cxnId="{2064F7EC-D0F1-624A-AD10-53DE1D010E92}">
      <dgm:prSet/>
      <dgm:spPr/>
      <dgm:t>
        <a:bodyPr/>
        <a:lstStyle/>
        <a:p>
          <a:endParaRPr lang="en-US" sz="2400"/>
        </a:p>
      </dgm:t>
    </dgm:pt>
    <dgm:pt modelId="{1C85912A-9D00-FD46-8A55-9CB8271B28B9}" type="sibTrans" cxnId="{2064F7EC-D0F1-624A-AD10-53DE1D010E92}">
      <dgm:prSet custT="1"/>
      <dgm:spPr/>
      <dgm:t>
        <a:bodyPr/>
        <a:lstStyle/>
        <a:p>
          <a:endParaRPr lang="en-US" sz="2400"/>
        </a:p>
      </dgm:t>
    </dgm:pt>
    <dgm:pt modelId="{F08CA1A8-FB1B-7B48-9911-9AAABF171849}">
      <dgm:prSet phldrT="[Text]" custT="1"/>
      <dgm:spPr/>
      <dgm:t>
        <a:bodyPr/>
        <a:lstStyle/>
        <a:p>
          <a:r>
            <a:rPr lang="en-US" sz="2400" dirty="0"/>
            <a:t>&lt;head&gt;</a:t>
          </a:r>
        </a:p>
      </dgm:t>
    </dgm:pt>
    <dgm:pt modelId="{F7B329DC-78B9-BB4B-818F-95F118B65A35}" type="parTrans" cxnId="{9EF00E92-2BE3-4B4E-88D8-10FD35EF89A8}">
      <dgm:prSet/>
      <dgm:spPr/>
      <dgm:t>
        <a:bodyPr/>
        <a:lstStyle/>
        <a:p>
          <a:endParaRPr lang="en-US" sz="2400"/>
        </a:p>
      </dgm:t>
    </dgm:pt>
    <dgm:pt modelId="{012DBC8F-0FD9-9948-ABC6-81815C0D7DD0}" type="sibTrans" cxnId="{9EF00E92-2BE3-4B4E-88D8-10FD35EF89A8}">
      <dgm:prSet custT="1"/>
      <dgm:spPr/>
      <dgm:t>
        <a:bodyPr/>
        <a:lstStyle/>
        <a:p>
          <a:endParaRPr lang="en-US" sz="2400"/>
        </a:p>
      </dgm:t>
    </dgm:pt>
    <dgm:pt modelId="{8588A20C-04D9-DA44-95D8-BB556C15EB19}">
      <dgm:prSet phldrT="[Text]" custT="1"/>
      <dgm:spPr/>
      <dgm:t>
        <a:bodyPr/>
        <a:lstStyle/>
        <a:p>
          <a:r>
            <a:rPr lang="en-US" sz="2400" dirty="0"/>
            <a:t>&lt;body&gt;</a:t>
          </a:r>
        </a:p>
      </dgm:t>
    </dgm:pt>
    <dgm:pt modelId="{4FAF364D-056F-5F41-972F-8418CD1A9A29}" type="parTrans" cxnId="{7AF3FC69-FBF3-BB4B-BD91-B2089862CDD8}">
      <dgm:prSet/>
      <dgm:spPr/>
      <dgm:t>
        <a:bodyPr/>
        <a:lstStyle/>
        <a:p>
          <a:endParaRPr lang="en-US" sz="2400"/>
        </a:p>
      </dgm:t>
    </dgm:pt>
    <dgm:pt modelId="{B89004EE-ED5D-F04B-B23D-461A3CE4E72A}" type="sibTrans" cxnId="{7AF3FC69-FBF3-BB4B-BD91-B2089862CDD8}">
      <dgm:prSet custT="1"/>
      <dgm:spPr/>
      <dgm:t>
        <a:bodyPr/>
        <a:lstStyle/>
        <a:p>
          <a:endParaRPr lang="en-US" sz="2400"/>
        </a:p>
      </dgm:t>
    </dgm:pt>
    <dgm:pt modelId="{5774625B-67AA-1C46-A219-0842CB833404}">
      <dgm:prSet phldrT="[Text]" custT="1"/>
      <dgm:spPr/>
      <dgm:t>
        <a:bodyPr/>
        <a:lstStyle/>
        <a:p>
          <a:r>
            <a:rPr lang="en-US" sz="2400" dirty="0"/>
            <a:t>&lt;title&gt;</a:t>
          </a:r>
        </a:p>
      </dgm:t>
    </dgm:pt>
    <dgm:pt modelId="{F2A9B2E2-5374-0540-B574-0E9CF887BACD}" type="parTrans" cxnId="{7B4A7DD1-5ABE-D044-8441-1A1CD1F031CE}">
      <dgm:prSet/>
      <dgm:spPr/>
      <dgm:t>
        <a:bodyPr/>
        <a:lstStyle/>
        <a:p>
          <a:endParaRPr lang="en-US" sz="2400"/>
        </a:p>
      </dgm:t>
    </dgm:pt>
    <dgm:pt modelId="{E49C818A-8864-9840-8562-7481D439FD41}" type="sibTrans" cxnId="{7B4A7DD1-5ABE-D044-8441-1A1CD1F031CE}">
      <dgm:prSet custT="1"/>
      <dgm:spPr/>
      <dgm:t>
        <a:bodyPr/>
        <a:lstStyle/>
        <a:p>
          <a:r>
            <a:rPr lang="en-US" sz="2400" dirty="0"/>
            <a:t>Text: Page Title</a:t>
          </a:r>
        </a:p>
      </dgm:t>
    </dgm:pt>
    <dgm:pt modelId="{F62DFCDC-77D9-9E4D-820F-D1DCC5DC48BF}">
      <dgm:prSet phldrT="[Text]" custT="1"/>
      <dgm:spPr/>
      <dgm:t>
        <a:bodyPr/>
        <a:lstStyle/>
        <a:p>
          <a:r>
            <a:rPr lang="en-US" sz="2400" dirty="0"/>
            <a:t>&lt;div&gt;</a:t>
          </a:r>
        </a:p>
      </dgm:t>
    </dgm:pt>
    <dgm:pt modelId="{5AD64B1F-A6BC-2548-96BA-732C89E4CF39}" type="parTrans" cxnId="{6B5957E8-09B9-8D4C-B511-2D5703A1AB6A}">
      <dgm:prSet/>
      <dgm:spPr/>
      <dgm:t>
        <a:bodyPr/>
        <a:lstStyle/>
        <a:p>
          <a:endParaRPr lang="en-US" sz="2400"/>
        </a:p>
      </dgm:t>
    </dgm:pt>
    <dgm:pt modelId="{8707F1B2-86F9-5645-ABE6-B2372FCF24A1}" type="sibTrans" cxnId="{6B5957E8-09B9-8D4C-B511-2D5703A1AB6A}">
      <dgm:prSet custT="1"/>
      <dgm:spPr/>
      <dgm:t>
        <a:bodyPr/>
        <a:lstStyle/>
        <a:p>
          <a:endParaRPr lang="en-US" sz="2400"/>
        </a:p>
      </dgm:t>
    </dgm:pt>
    <dgm:pt modelId="{F43DB83B-C6B4-D449-B8D6-226C86849142}">
      <dgm:prSet phldrT="[Text]" custT="1"/>
      <dgm:spPr/>
      <dgm:t>
        <a:bodyPr/>
        <a:lstStyle/>
        <a:p>
          <a:r>
            <a:rPr lang="en-US" sz="2400" dirty="0"/>
            <a:t>&lt;h1&gt;</a:t>
          </a:r>
        </a:p>
      </dgm:t>
    </dgm:pt>
    <dgm:pt modelId="{30B23219-158C-A64B-8C52-6171242430B6}" type="parTrans" cxnId="{050D6BC0-CD78-DF41-9B1B-A18700E4A380}">
      <dgm:prSet/>
      <dgm:spPr/>
      <dgm:t>
        <a:bodyPr/>
        <a:lstStyle/>
        <a:p>
          <a:endParaRPr lang="en-US" sz="2400"/>
        </a:p>
      </dgm:t>
    </dgm:pt>
    <dgm:pt modelId="{1238745F-5A0C-7947-B9F6-E6AAD1219572}" type="sibTrans" cxnId="{050D6BC0-CD78-DF41-9B1B-A18700E4A380}">
      <dgm:prSet custT="1"/>
      <dgm:spPr/>
      <dgm:t>
        <a:bodyPr/>
        <a:lstStyle/>
        <a:p>
          <a:r>
            <a:rPr lang="en-US" sz="2400" dirty="0"/>
            <a:t>Text: My First Heading</a:t>
          </a:r>
        </a:p>
      </dgm:t>
    </dgm:pt>
    <dgm:pt modelId="{6F180A67-E3D1-4644-A32D-1ABE55E37E33}">
      <dgm:prSet phldrT="[Text]" custT="1"/>
      <dgm:spPr/>
      <dgm:t>
        <a:bodyPr/>
        <a:lstStyle/>
        <a:p>
          <a:r>
            <a:rPr lang="en-US" sz="2400" dirty="0"/>
            <a:t>&lt;p&gt;</a:t>
          </a:r>
        </a:p>
      </dgm:t>
    </dgm:pt>
    <dgm:pt modelId="{149BDCA8-E820-D446-B9B3-4DEC68FD5066}" type="parTrans" cxnId="{8476F988-75FB-E84C-9EF8-05C2FA9BF5B5}">
      <dgm:prSet/>
      <dgm:spPr/>
      <dgm:t>
        <a:bodyPr/>
        <a:lstStyle/>
        <a:p>
          <a:endParaRPr lang="en-US" sz="2400"/>
        </a:p>
      </dgm:t>
    </dgm:pt>
    <dgm:pt modelId="{58D6E5D1-EC51-E541-AC24-EAEDDDD719D9}" type="sibTrans" cxnId="{8476F988-75FB-E84C-9EF8-05C2FA9BF5B5}">
      <dgm:prSet custT="1"/>
      <dgm:spPr/>
      <dgm:t>
        <a:bodyPr/>
        <a:lstStyle/>
        <a:p>
          <a:r>
            <a:rPr lang="en-US" sz="2400" dirty="0"/>
            <a:t>Text: My first paragraph.</a:t>
          </a:r>
        </a:p>
      </dgm:t>
    </dgm:pt>
    <dgm:pt modelId="{BCB82E9A-7F9D-3849-9D66-55065EB06786}">
      <dgm:prSet phldrT="[Text]" custT="1"/>
      <dgm:spPr/>
      <dgm:t>
        <a:bodyPr/>
        <a:lstStyle/>
        <a:p>
          <a:r>
            <a:rPr lang="en-US" sz="2400" dirty="0"/>
            <a:t>&lt;p&gt;</a:t>
          </a:r>
        </a:p>
      </dgm:t>
    </dgm:pt>
    <dgm:pt modelId="{17038DA1-CF11-B547-B3D6-19E6F4054ECB}" type="parTrans" cxnId="{3E4BC8CF-6171-5442-B0CE-1DCC69B4E7A2}">
      <dgm:prSet/>
      <dgm:spPr/>
      <dgm:t>
        <a:bodyPr/>
        <a:lstStyle/>
        <a:p>
          <a:endParaRPr lang="en-US" sz="2400"/>
        </a:p>
      </dgm:t>
    </dgm:pt>
    <dgm:pt modelId="{A605E4C7-15F5-1946-849D-BFFAFF13926E}" type="sibTrans" cxnId="{3E4BC8CF-6171-5442-B0CE-1DCC69B4E7A2}">
      <dgm:prSet custT="1"/>
      <dgm:spPr/>
      <dgm:t>
        <a:bodyPr/>
        <a:lstStyle/>
        <a:p>
          <a:r>
            <a:rPr lang="en-US" sz="2400" dirty="0"/>
            <a:t>Text: My second paragraph.</a:t>
          </a:r>
        </a:p>
      </dgm:t>
    </dgm:pt>
    <dgm:pt modelId="{341F097A-0E01-5042-8D38-336F264EE04E}">
      <dgm:prSet phldrT="[Text]" custT="1"/>
      <dgm:spPr/>
      <dgm:t>
        <a:bodyPr/>
        <a:lstStyle/>
        <a:p>
          <a:r>
            <a:rPr lang="en-US" sz="2400" dirty="0"/>
            <a:t>&lt;html&gt;</a:t>
          </a:r>
        </a:p>
      </dgm:t>
    </dgm:pt>
    <dgm:pt modelId="{58764BE0-ECF5-0C46-8A2F-5F878BAEF859}" type="parTrans" cxnId="{4AD7743E-794F-E24B-8062-E58294D011A4}">
      <dgm:prSet/>
      <dgm:spPr/>
      <dgm:t>
        <a:bodyPr/>
        <a:lstStyle/>
        <a:p>
          <a:endParaRPr lang="en-US" sz="2400"/>
        </a:p>
      </dgm:t>
    </dgm:pt>
    <dgm:pt modelId="{08BB4C11-EC1A-7E4D-A6DD-9B6B742D2C45}" type="sibTrans" cxnId="{4AD7743E-794F-E24B-8062-E58294D011A4}">
      <dgm:prSet custT="1"/>
      <dgm:spPr/>
      <dgm:t>
        <a:bodyPr/>
        <a:lstStyle/>
        <a:p>
          <a:endParaRPr lang="en-US" sz="2400"/>
        </a:p>
      </dgm:t>
    </dgm:pt>
    <dgm:pt modelId="{122ABEDD-DE33-ED46-81AA-B8961114B0E3}" type="pres">
      <dgm:prSet presAssocID="{B67BA9E5-91D7-F84A-8256-CEC92E9725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F8B849F-F06D-C544-867A-BD1EC64DCCE3}" type="pres">
      <dgm:prSet presAssocID="{ED77C356-D301-A845-89F0-9A99A1FFFEB6}" presName="hierRoot1" presStyleCnt="0">
        <dgm:presLayoutVars>
          <dgm:hierBranch val="init"/>
        </dgm:presLayoutVars>
      </dgm:prSet>
      <dgm:spPr/>
    </dgm:pt>
    <dgm:pt modelId="{7DACEDB1-E59C-E144-A542-6D9F965644A7}" type="pres">
      <dgm:prSet presAssocID="{ED77C356-D301-A845-89F0-9A99A1FFFEB6}" presName="rootComposite1" presStyleCnt="0"/>
      <dgm:spPr/>
    </dgm:pt>
    <dgm:pt modelId="{06189AD1-1AD4-1D48-B35E-1D7B0D333FAD}" type="pres">
      <dgm:prSet presAssocID="{ED77C356-D301-A845-89F0-9A99A1FFFEB6}" presName="rootText1" presStyleLbl="node0" presStyleIdx="0" presStyleCnt="1" custScaleX="151837" custScaleY="97212" custLinFactX="-100000" custLinFactNeighborX="-174723" custLinFactNeighborY="-52197">
        <dgm:presLayoutVars>
          <dgm:chMax/>
          <dgm:chPref val="3"/>
        </dgm:presLayoutVars>
      </dgm:prSet>
      <dgm:spPr/>
    </dgm:pt>
    <dgm:pt modelId="{98AFAB20-6924-2B4D-B4FE-573FC670F1FB}" type="pres">
      <dgm:prSet presAssocID="{ED77C356-D301-A845-89F0-9A99A1FFFEB6}" presName="titleText1" presStyleLbl="fgAcc0" presStyleIdx="0" presStyleCnt="1" custLinFactX="-100385" custLinFactY="-43911" custLinFactNeighborX="-200000" custLinFactNeighborY="-100000">
        <dgm:presLayoutVars>
          <dgm:chMax val="0"/>
          <dgm:chPref val="0"/>
        </dgm:presLayoutVars>
      </dgm:prSet>
      <dgm:spPr/>
    </dgm:pt>
    <dgm:pt modelId="{1027EA66-A0E3-B84A-9C5F-638E2C6A468E}" type="pres">
      <dgm:prSet presAssocID="{ED77C356-D301-A845-89F0-9A99A1FFFEB6}" presName="rootConnector1" presStyleLbl="node1" presStyleIdx="0" presStyleCnt="8"/>
      <dgm:spPr/>
    </dgm:pt>
    <dgm:pt modelId="{5F6F7F8C-9C9F-484B-BE3A-5898803E7609}" type="pres">
      <dgm:prSet presAssocID="{ED77C356-D301-A845-89F0-9A99A1FFFEB6}" presName="hierChild2" presStyleCnt="0"/>
      <dgm:spPr/>
    </dgm:pt>
    <dgm:pt modelId="{D98013CA-04FE-4B4C-BB5A-CA776F656A88}" type="pres">
      <dgm:prSet presAssocID="{58764BE0-ECF5-0C46-8A2F-5F878BAEF859}" presName="Name37" presStyleLbl="parChTrans1D2" presStyleIdx="0" presStyleCnt="1"/>
      <dgm:spPr/>
    </dgm:pt>
    <dgm:pt modelId="{B7572A28-DBD2-AB43-A7A6-74EC641F27E6}" type="pres">
      <dgm:prSet presAssocID="{341F097A-0E01-5042-8D38-336F264EE04E}" presName="hierRoot2" presStyleCnt="0">
        <dgm:presLayoutVars>
          <dgm:hierBranch val="init"/>
        </dgm:presLayoutVars>
      </dgm:prSet>
      <dgm:spPr/>
    </dgm:pt>
    <dgm:pt modelId="{DDB99C2E-5830-7E45-8026-E2A001B0125E}" type="pres">
      <dgm:prSet presAssocID="{341F097A-0E01-5042-8D38-336F264EE04E}" presName="rootComposite" presStyleCnt="0"/>
      <dgm:spPr/>
    </dgm:pt>
    <dgm:pt modelId="{7E371F7D-9C47-C54F-ADD4-BB4816B97F20}" type="pres">
      <dgm:prSet presAssocID="{341F097A-0E01-5042-8D38-336F264EE04E}" presName="rootText" presStyleLbl="node1" presStyleIdx="0" presStyleCnt="8" custScaleX="126355" custScaleY="97212" custLinFactNeighborY="-63404">
        <dgm:presLayoutVars>
          <dgm:chMax/>
          <dgm:chPref val="3"/>
        </dgm:presLayoutVars>
      </dgm:prSet>
      <dgm:spPr/>
    </dgm:pt>
    <dgm:pt modelId="{92CF3267-631C-3147-967C-E122CA4353D2}" type="pres">
      <dgm:prSet presAssocID="{341F097A-0E01-5042-8D38-336F264EE04E}" presName="titleText2" presStyleLbl="fgAcc1" presStyleIdx="0" presStyleCnt="8" custLinFactY="-90200" custLinFactNeighborY="-100000">
        <dgm:presLayoutVars>
          <dgm:chMax val="0"/>
          <dgm:chPref val="0"/>
        </dgm:presLayoutVars>
      </dgm:prSet>
      <dgm:spPr/>
    </dgm:pt>
    <dgm:pt modelId="{50E9B677-1E63-DB41-9F21-4753840C7128}" type="pres">
      <dgm:prSet presAssocID="{341F097A-0E01-5042-8D38-336F264EE04E}" presName="rootConnector" presStyleLbl="node2" presStyleIdx="0" presStyleCnt="0"/>
      <dgm:spPr/>
    </dgm:pt>
    <dgm:pt modelId="{996C0222-D1BC-814D-83BB-7351F1A06CF9}" type="pres">
      <dgm:prSet presAssocID="{341F097A-0E01-5042-8D38-336F264EE04E}" presName="hierChild4" presStyleCnt="0"/>
      <dgm:spPr/>
    </dgm:pt>
    <dgm:pt modelId="{30E92658-CC14-6145-897A-E1F162BCEF8F}" type="pres">
      <dgm:prSet presAssocID="{F7B329DC-78B9-BB4B-818F-95F118B65A35}" presName="Name37" presStyleLbl="parChTrans1D3" presStyleIdx="0" presStyleCnt="2"/>
      <dgm:spPr/>
    </dgm:pt>
    <dgm:pt modelId="{FE36E0AC-7108-DE4D-9CF4-2642D1CEA6F4}" type="pres">
      <dgm:prSet presAssocID="{F08CA1A8-FB1B-7B48-9911-9AAABF171849}" presName="hierRoot2" presStyleCnt="0">
        <dgm:presLayoutVars>
          <dgm:hierBranch val="init"/>
        </dgm:presLayoutVars>
      </dgm:prSet>
      <dgm:spPr/>
    </dgm:pt>
    <dgm:pt modelId="{195208E3-E987-7B4E-89B5-C19FACE745F0}" type="pres">
      <dgm:prSet presAssocID="{F08CA1A8-FB1B-7B48-9911-9AAABF171849}" presName="rootComposite" presStyleCnt="0"/>
      <dgm:spPr/>
    </dgm:pt>
    <dgm:pt modelId="{8ECAE0E9-E459-7D46-829E-1F7A306E28E7}" type="pres">
      <dgm:prSet presAssocID="{F08CA1A8-FB1B-7B48-9911-9AAABF171849}" presName="rootText" presStyleLbl="node1" presStyleIdx="1" presStyleCnt="8" custScaleX="134884" custScaleY="97212" custLinFactNeighborY="-63405">
        <dgm:presLayoutVars>
          <dgm:chMax/>
          <dgm:chPref val="3"/>
        </dgm:presLayoutVars>
      </dgm:prSet>
      <dgm:spPr/>
    </dgm:pt>
    <dgm:pt modelId="{32CF9276-CE81-C84D-BD7C-EA2EF3D0141B}" type="pres">
      <dgm:prSet presAssocID="{F08CA1A8-FB1B-7B48-9911-9AAABF171849}" presName="titleText2" presStyleLbl="fgAcc1" presStyleIdx="1" presStyleCnt="8" custLinFactY="-90200" custLinFactNeighborY="-100000">
        <dgm:presLayoutVars>
          <dgm:chMax val="0"/>
          <dgm:chPref val="0"/>
        </dgm:presLayoutVars>
      </dgm:prSet>
      <dgm:spPr/>
    </dgm:pt>
    <dgm:pt modelId="{E923DF3F-452D-2B4E-910B-F49AD2368317}" type="pres">
      <dgm:prSet presAssocID="{F08CA1A8-FB1B-7B48-9911-9AAABF171849}" presName="rootConnector" presStyleLbl="node3" presStyleIdx="0" presStyleCnt="0"/>
      <dgm:spPr/>
    </dgm:pt>
    <dgm:pt modelId="{6164AB27-86E2-324C-A3A0-6285587546B6}" type="pres">
      <dgm:prSet presAssocID="{F08CA1A8-FB1B-7B48-9911-9AAABF171849}" presName="hierChild4" presStyleCnt="0"/>
      <dgm:spPr/>
    </dgm:pt>
    <dgm:pt modelId="{D16FE9CE-C71E-2B40-9420-ED9BEA016A0D}" type="pres">
      <dgm:prSet presAssocID="{F2A9B2E2-5374-0540-B574-0E9CF887BACD}" presName="Name37" presStyleLbl="parChTrans1D4" presStyleIdx="0" presStyleCnt="5"/>
      <dgm:spPr/>
    </dgm:pt>
    <dgm:pt modelId="{3932F1C0-A1F5-1F47-8962-BAF0AC88B15B}" type="pres">
      <dgm:prSet presAssocID="{5774625B-67AA-1C46-A219-0842CB833404}" presName="hierRoot2" presStyleCnt="0">
        <dgm:presLayoutVars>
          <dgm:hierBranch val="init"/>
        </dgm:presLayoutVars>
      </dgm:prSet>
      <dgm:spPr/>
    </dgm:pt>
    <dgm:pt modelId="{DFC38AAF-E2E5-1A49-A5FF-7B1E2CCA4431}" type="pres">
      <dgm:prSet presAssocID="{5774625B-67AA-1C46-A219-0842CB833404}" presName="rootComposite" presStyleCnt="0"/>
      <dgm:spPr/>
    </dgm:pt>
    <dgm:pt modelId="{26E94807-674A-3142-A00B-70740012D984}" type="pres">
      <dgm:prSet presAssocID="{5774625B-67AA-1C46-A219-0842CB833404}" presName="rootText" presStyleLbl="node1" presStyleIdx="2" presStyleCnt="8" custScaleX="114658" custScaleY="97212" custLinFactNeighborX="-30637" custLinFactNeighborY="-80312">
        <dgm:presLayoutVars>
          <dgm:chMax/>
          <dgm:chPref val="3"/>
        </dgm:presLayoutVars>
      </dgm:prSet>
      <dgm:spPr/>
    </dgm:pt>
    <dgm:pt modelId="{465ED798-77CF-C34C-BE19-3922F9FE0DF6}" type="pres">
      <dgm:prSet presAssocID="{5774625B-67AA-1C46-A219-0842CB833404}" presName="titleText2" presStyleLbl="fgAcc1" presStyleIdx="2" presStyleCnt="8" custScaleX="246069" custScaleY="291637" custLinFactY="-77520" custLinFactNeighborY="-100000">
        <dgm:presLayoutVars>
          <dgm:chMax val="0"/>
          <dgm:chPref val="0"/>
        </dgm:presLayoutVars>
      </dgm:prSet>
      <dgm:spPr/>
    </dgm:pt>
    <dgm:pt modelId="{0BF5314C-F676-0540-87BE-52C50D13311E}" type="pres">
      <dgm:prSet presAssocID="{5774625B-67AA-1C46-A219-0842CB833404}" presName="rootConnector" presStyleLbl="node4" presStyleIdx="0" presStyleCnt="0"/>
      <dgm:spPr/>
    </dgm:pt>
    <dgm:pt modelId="{2ECB702C-793D-5445-900D-AAE67CD16330}" type="pres">
      <dgm:prSet presAssocID="{5774625B-67AA-1C46-A219-0842CB833404}" presName="hierChild4" presStyleCnt="0"/>
      <dgm:spPr/>
    </dgm:pt>
    <dgm:pt modelId="{8F51708D-81A0-DA4C-A513-3D01FF462F92}" type="pres">
      <dgm:prSet presAssocID="{5774625B-67AA-1C46-A219-0842CB833404}" presName="hierChild5" presStyleCnt="0"/>
      <dgm:spPr/>
    </dgm:pt>
    <dgm:pt modelId="{E5378E97-BBF3-974F-AB4C-A3DC7291396A}" type="pres">
      <dgm:prSet presAssocID="{F08CA1A8-FB1B-7B48-9911-9AAABF171849}" presName="hierChild5" presStyleCnt="0"/>
      <dgm:spPr/>
    </dgm:pt>
    <dgm:pt modelId="{E6C21BA5-FEAE-214E-8D57-78F295E7BF7F}" type="pres">
      <dgm:prSet presAssocID="{4FAF364D-056F-5F41-972F-8418CD1A9A29}" presName="Name37" presStyleLbl="parChTrans1D3" presStyleIdx="1" presStyleCnt="2"/>
      <dgm:spPr/>
    </dgm:pt>
    <dgm:pt modelId="{7CE35E12-A10E-ED49-8CD2-EB1AD55C6FD8}" type="pres">
      <dgm:prSet presAssocID="{8588A20C-04D9-DA44-95D8-BB556C15EB19}" presName="hierRoot2" presStyleCnt="0">
        <dgm:presLayoutVars>
          <dgm:hierBranch val="init"/>
        </dgm:presLayoutVars>
      </dgm:prSet>
      <dgm:spPr/>
    </dgm:pt>
    <dgm:pt modelId="{56B50DB6-EB03-C041-89D5-E557504E1A9F}" type="pres">
      <dgm:prSet presAssocID="{8588A20C-04D9-DA44-95D8-BB556C15EB19}" presName="rootComposite" presStyleCnt="0"/>
      <dgm:spPr/>
    </dgm:pt>
    <dgm:pt modelId="{0FBBEEEE-B119-EF4D-9578-389E0B9D91FE}" type="pres">
      <dgm:prSet presAssocID="{8588A20C-04D9-DA44-95D8-BB556C15EB19}" presName="rootText" presStyleLbl="node1" presStyleIdx="3" presStyleCnt="8" custScaleX="130102" custScaleY="97212" custLinFactNeighborY="-63405">
        <dgm:presLayoutVars>
          <dgm:chMax/>
          <dgm:chPref val="3"/>
        </dgm:presLayoutVars>
      </dgm:prSet>
      <dgm:spPr/>
    </dgm:pt>
    <dgm:pt modelId="{FBD3FAF3-9127-8846-8924-4AEA44C3679A}" type="pres">
      <dgm:prSet presAssocID="{8588A20C-04D9-DA44-95D8-BB556C15EB19}" presName="titleText2" presStyleLbl="fgAcc1" presStyleIdx="3" presStyleCnt="8" custLinFactY="-90200" custLinFactNeighborY="-100000">
        <dgm:presLayoutVars>
          <dgm:chMax val="0"/>
          <dgm:chPref val="0"/>
        </dgm:presLayoutVars>
      </dgm:prSet>
      <dgm:spPr/>
    </dgm:pt>
    <dgm:pt modelId="{6E117C0A-5231-B448-8CCD-6D9A2DC9C3F9}" type="pres">
      <dgm:prSet presAssocID="{8588A20C-04D9-DA44-95D8-BB556C15EB19}" presName="rootConnector" presStyleLbl="node3" presStyleIdx="0" presStyleCnt="0"/>
      <dgm:spPr/>
    </dgm:pt>
    <dgm:pt modelId="{776081C1-E76E-2C4D-B615-EF0474A80B5D}" type="pres">
      <dgm:prSet presAssocID="{8588A20C-04D9-DA44-95D8-BB556C15EB19}" presName="hierChild4" presStyleCnt="0"/>
      <dgm:spPr/>
    </dgm:pt>
    <dgm:pt modelId="{B4F91F59-3FDD-2248-B75A-D57F1EA94E71}" type="pres">
      <dgm:prSet presAssocID="{5AD64B1F-A6BC-2548-96BA-732C89E4CF39}" presName="Name37" presStyleLbl="parChTrans1D4" presStyleIdx="1" presStyleCnt="5"/>
      <dgm:spPr/>
    </dgm:pt>
    <dgm:pt modelId="{9C69B203-7643-0A45-B8B2-5EB5355F8CF7}" type="pres">
      <dgm:prSet presAssocID="{F62DFCDC-77D9-9E4D-820F-D1DCC5DC48BF}" presName="hierRoot2" presStyleCnt="0">
        <dgm:presLayoutVars>
          <dgm:hierBranch val="init"/>
        </dgm:presLayoutVars>
      </dgm:prSet>
      <dgm:spPr/>
    </dgm:pt>
    <dgm:pt modelId="{5FAA9ECA-3E2B-2D4C-886D-85F30EBFA32C}" type="pres">
      <dgm:prSet presAssocID="{F62DFCDC-77D9-9E4D-820F-D1DCC5DC48BF}" presName="rootComposite" presStyleCnt="0"/>
      <dgm:spPr/>
    </dgm:pt>
    <dgm:pt modelId="{166C7E42-C450-7246-BB14-6A68A800C6E4}" type="pres">
      <dgm:prSet presAssocID="{F62DFCDC-77D9-9E4D-820F-D1DCC5DC48BF}" presName="rootText" presStyleLbl="node1" presStyleIdx="4" presStyleCnt="8" custScaleX="107959" custScaleY="97212" custLinFactNeighborY="-59178">
        <dgm:presLayoutVars>
          <dgm:chMax/>
          <dgm:chPref val="3"/>
        </dgm:presLayoutVars>
      </dgm:prSet>
      <dgm:spPr/>
    </dgm:pt>
    <dgm:pt modelId="{F197C42E-0198-084B-840F-9D9F0D741254}" type="pres">
      <dgm:prSet presAssocID="{F62DFCDC-77D9-9E4D-820F-D1DCC5DC48BF}" presName="titleText2" presStyleLbl="fgAcc1" presStyleIdx="4" presStyleCnt="8" custLinFactY="-77520" custLinFactNeighborY="-100000">
        <dgm:presLayoutVars>
          <dgm:chMax val="0"/>
          <dgm:chPref val="0"/>
        </dgm:presLayoutVars>
      </dgm:prSet>
      <dgm:spPr/>
    </dgm:pt>
    <dgm:pt modelId="{D6813989-ADFF-6E49-BB58-EC61DE33B526}" type="pres">
      <dgm:prSet presAssocID="{F62DFCDC-77D9-9E4D-820F-D1DCC5DC48BF}" presName="rootConnector" presStyleLbl="node4" presStyleIdx="0" presStyleCnt="0"/>
      <dgm:spPr/>
    </dgm:pt>
    <dgm:pt modelId="{ED309F01-4539-AD41-9677-3E5F04A85FF4}" type="pres">
      <dgm:prSet presAssocID="{F62DFCDC-77D9-9E4D-820F-D1DCC5DC48BF}" presName="hierChild4" presStyleCnt="0"/>
      <dgm:spPr/>
    </dgm:pt>
    <dgm:pt modelId="{98B17DD6-8C7C-524B-8BE0-772D14577F9C}" type="pres">
      <dgm:prSet presAssocID="{30B23219-158C-A64B-8C52-6171242430B6}" presName="Name37" presStyleLbl="parChTrans1D4" presStyleIdx="2" presStyleCnt="5"/>
      <dgm:spPr/>
    </dgm:pt>
    <dgm:pt modelId="{8B694372-F1CC-F642-89B3-6F587321E93C}" type="pres">
      <dgm:prSet presAssocID="{F43DB83B-C6B4-D449-B8D6-226C86849142}" presName="hierRoot2" presStyleCnt="0">
        <dgm:presLayoutVars>
          <dgm:hierBranch val="init"/>
        </dgm:presLayoutVars>
      </dgm:prSet>
      <dgm:spPr/>
    </dgm:pt>
    <dgm:pt modelId="{16AB3EE4-A10F-9746-BA55-24005361D874}" type="pres">
      <dgm:prSet presAssocID="{F43DB83B-C6B4-D449-B8D6-226C86849142}" presName="rootComposite" presStyleCnt="0"/>
      <dgm:spPr/>
    </dgm:pt>
    <dgm:pt modelId="{A9546D97-6AED-1F4F-9954-5933E8C798EC}" type="pres">
      <dgm:prSet presAssocID="{F43DB83B-C6B4-D449-B8D6-226C86849142}" presName="rootText" presStyleLbl="node1" presStyleIdx="5" presStyleCnt="8" custScaleX="116048" custScaleY="99157" custLinFactX="-13795" custLinFactNeighborX="-100000" custLinFactNeighborY="-15750">
        <dgm:presLayoutVars>
          <dgm:chMax/>
          <dgm:chPref val="3"/>
        </dgm:presLayoutVars>
      </dgm:prSet>
      <dgm:spPr/>
    </dgm:pt>
    <dgm:pt modelId="{5073C9BB-7B4D-1447-BBD3-D311270A6E41}" type="pres">
      <dgm:prSet presAssocID="{F43DB83B-C6B4-D449-B8D6-226C86849142}" presName="titleText2" presStyleLbl="fgAcc1" presStyleIdx="5" presStyleCnt="8" custScaleX="421985" custScaleY="233310">
        <dgm:presLayoutVars>
          <dgm:chMax val="0"/>
          <dgm:chPref val="0"/>
        </dgm:presLayoutVars>
      </dgm:prSet>
      <dgm:spPr/>
    </dgm:pt>
    <dgm:pt modelId="{CE0D1D42-B605-D244-A08C-8CE440E6CFE8}" type="pres">
      <dgm:prSet presAssocID="{F43DB83B-C6B4-D449-B8D6-226C86849142}" presName="rootConnector" presStyleLbl="node4" presStyleIdx="0" presStyleCnt="0"/>
      <dgm:spPr/>
    </dgm:pt>
    <dgm:pt modelId="{4ED60475-9F13-5444-9D67-3E600B844DB0}" type="pres">
      <dgm:prSet presAssocID="{F43DB83B-C6B4-D449-B8D6-226C86849142}" presName="hierChild4" presStyleCnt="0"/>
      <dgm:spPr/>
    </dgm:pt>
    <dgm:pt modelId="{044A16BB-32FC-B347-B43A-4B70EBE665DF}" type="pres">
      <dgm:prSet presAssocID="{F43DB83B-C6B4-D449-B8D6-226C86849142}" presName="hierChild5" presStyleCnt="0"/>
      <dgm:spPr/>
    </dgm:pt>
    <dgm:pt modelId="{681265A6-009E-3848-ABF1-19866C0D864D}" type="pres">
      <dgm:prSet presAssocID="{149BDCA8-E820-D446-B9B3-4DEC68FD5066}" presName="Name37" presStyleLbl="parChTrans1D4" presStyleIdx="3" presStyleCnt="5"/>
      <dgm:spPr/>
    </dgm:pt>
    <dgm:pt modelId="{E5AD4612-AA1B-E24B-9E38-61B119766BCB}" type="pres">
      <dgm:prSet presAssocID="{6F180A67-E3D1-4644-A32D-1ABE55E37E33}" presName="hierRoot2" presStyleCnt="0">
        <dgm:presLayoutVars>
          <dgm:hierBranch val="init"/>
        </dgm:presLayoutVars>
      </dgm:prSet>
      <dgm:spPr/>
    </dgm:pt>
    <dgm:pt modelId="{2EE4807A-7D0D-E545-883B-D3C00E379413}" type="pres">
      <dgm:prSet presAssocID="{6F180A67-E3D1-4644-A32D-1ABE55E37E33}" presName="rootComposite" presStyleCnt="0"/>
      <dgm:spPr/>
    </dgm:pt>
    <dgm:pt modelId="{8707EA53-6A92-344A-9B26-60DAB8D0AE5F}" type="pres">
      <dgm:prSet presAssocID="{6F180A67-E3D1-4644-A32D-1ABE55E37E33}" presName="rootText" presStyleLbl="node1" presStyleIdx="6" presStyleCnt="8" custLinFactX="-22548" custLinFactNeighborX="-100000" custLinFactNeighborY="-28431">
        <dgm:presLayoutVars>
          <dgm:chMax/>
          <dgm:chPref val="3"/>
        </dgm:presLayoutVars>
      </dgm:prSet>
      <dgm:spPr/>
    </dgm:pt>
    <dgm:pt modelId="{6ADAE779-C54F-104C-8EE9-C784B918C7AF}" type="pres">
      <dgm:prSet presAssocID="{6F180A67-E3D1-4644-A32D-1ABE55E37E33}" presName="titleText2" presStyleLbl="fgAcc1" presStyleIdx="6" presStyleCnt="8" custScaleX="410954" custScaleY="233310">
        <dgm:presLayoutVars>
          <dgm:chMax val="0"/>
          <dgm:chPref val="0"/>
        </dgm:presLayoutVars>
      </dgm:prSet>
      <dgm:spPr/>
    </dgm:pt>
    <dgm:pt modelId="{1107CDC2-3D73-BB4E-BCE2-EE3BF7F1711D}" type="pres">
      <dgm:prSet presAssocID="{6F180A67-E3D1-4644-A32D-1ABE55E37E33}" presName="rootConnector" presStyleLbl="node4" presStyleIdx="0" presStyleCnt="0"/>
      <dgm:spPr/>
    </dgm:pt>
    <dgm:pt modelId="{8C35E27E-3EE8-5A47-A2A1-8EDD87CEB085}" type="pres">
      <dgm:prSet presAssocID="{6F180A67-E3D1-4644-A32D-1ABE55E37E33}" presName="hierChild4" presStyleCnt="0"/>
      <dgm:spPr/>
    </dgm:pt>
    <dgm:pt modelId="{624498E3-EAC0-1B40-8466-D9A2EC32AFC2}" type="pres">
      <dgm:prSet presAssocID="{6F180A67-E3D1-4644-A32D-1ABE55E37E33}" presName="hierChild5" presStyleCnt="0"/>
      <dgm:spPr/>
    </dgm:pt>
    <dgm:pt modelId="{13F60B59-AA38-EF48-9093-45A53ABFE785}" type="pres">
      <dgm:prSet presAssocID="{17038DA1-CF11-B547-B3D6-19E6F4054ECB}" presName="Name37" presStyleLbl="parChTrans1D4" presStyleIdx="4" presStyleCnt="5"/>
      <dgm:spPr/>
    </dgm:pt>
    <dgm:pt modelId="{2F02E1CA-2B0A-7B45-8B59-F2B37BAA6549}" type="pres">
      <dgm:prSet presAssocID="{BCB82E9A-7F9D-3849-9D66-55065EB06786}" presName="hierRoot2" presStyleCnt="0">
        <dgm:presLayoutVars>
          <dgm:hierBranch val="init"/>
        </dgm:presLayoutVars>
      </dgm:prSet>
      <dgm:spPr/>
    </dgm:pt>
    <dgm:pt modelId="{AD3A513F-0006-294F-B0D4-A11C39C3856F}" type="pres">
      <dgm:prSet presAssocID="{BCB82E9A-7F9D-3849-9D66-55065EB06786}" presName="rootComposite" presStyleCnt="0"/>
      <dgm:spPr/>
    </dgm:pt>
    <dgm:pt modelId="{7D6687F5-4595-1D40-A568-76456F77A06A}" type="pres">
      <dgm:prSet presAssocID="{BCB82E9A-7F9D-3849-9D66-55065EB06786}" presName="rootText" presStyleLbl="node1" presStyleIdx="7" presStyleCnt="8" custLinFactX="-24737" custLinFactNeighborX="-100000" custLinFactNeighborY="-28431">
        <dgm:presLayoutVars>
          <dgm:chMax/>
          <dgm:chPref val="3"/>
        </dgm:presLayoutVars>
      </dgm:prSet>
      <dgm:spPr/>
    </dgm:pt>
    <dgm:pt modelId="{60478B69-626D-2746-A5A4-8295C9AEBEF8}" type="pres">
      <dgm:prSet presAssocID="{BCB82E9A-7F9D-3849-9D66-55065EB06786}" presName="titleText2" presStyleLbl="fgAcc1" presStyleIdx="7" presStyleCnt="8" custScaleX="431739" custScaleY="233310">
        <dgm:presLayoutVars>
          <dgm:chMax val="0"/>
          <dgm:chPref val="0"/>
        </dgm:presLayoutVars>
      </dgm:prSet>
      <dgm:spPr/>
    </dgm:pt>
    <dgm:pt modelId="{48D266D6-4724-FC45-99F1-7B21DC2710B6}" type="pres">
      <dgm:prSet presAssocID="{BCB82E9A-7F9D-3849-9D66-55065EB06786}" presName="rootConnector" presStyleLbl="node4" presStyleIdx="0" presStyleCnt="0"/>
      <dgm:spPr/>
    </dgm:pt>
    <dgm:pt modelId="{B99BD5A0-8D14-364B-939F-5118F8295822}" type="pres">
      <dgm:prSet presAssocID="{BCB82E9A-7F9D-3849-9D66-55065EB06786}" presName="hierChild4" presStyleCnt="0"/>
      <dgm:spPr/>
    </dgm:pt>
    <dgm:pt modelId="{CB618696-4851-9648-8483-B6C62C9CC257}" type="pres">
      <dgm:prSet presAssocID="{BCB82E9A-7F9D-3849-9D66-55065EB06786}" presName="hierChild5" presStyleCnt="0"/>
      <dgm:spPr/>
    </dgm:pt>
    <dgm:pt modelId="{BDA56011-BE01-DB49-BC21-634957C920E6}" type="pres">
      <dgm:prSet presAssocID="{F62DFCDC-77D9-9E4D-820F-D1DCC5DC48BF}" presName="hierChild5" presStyleCnt="0"/>
      <dgm:spPr/>
    </dgm:pt>
    <dgm:pt modelId="{27D2004C-9677-F94B-BE79-15F0D4D4A754}" type="pres">
      <dgm:prSet presAssocID="{8588A20C-04D9-DA44-95D8-BB556C15EB19}" presName="hierChild5" presStyleCnt="0"/>
      <dgm:spPr/>
    </dgm:pt>
    <dgm:pt modelId="{A96055D9-96F3-FC47-A5D3-084F5CBB7C10}" type="pres">
      <dgm:prSet presAssocID="{341F097A-0E01-5042-8D38-336F264EE04E}" presName="hierChild5" presStyleCnt="0"/>
      <dgm:spPr/>
    </dgm:pt>
    <dgm:pt modelId="{773BCDA6-6CDC-2B49-B721-4764BD600AD7}" type="pres">
      <dgm:prSet presAssocID="{ED77C356-D301-A845-89F0-9A99A1FFFEB6}" presName="hierChild3" presStyleCnt="0"/>
      <dgm:spPr/>
    </dgm:pt>
  </dgm:ptLst>
  <dgm:cxnLst>
    <dgm:cxn modelId="{F97A7501-92B8-CD4C-87D4-438CCF511401}" type="presOf" srcId="{341F097A-0E01-5042-8D38-336F264EE04E}" destId="{7E371F7D-9C47-C54F-ADD4-BB4816B97F20}" srcOrd="0" destOrd="0" presId="urn:microsoft.com/office/officeart/2008/layout/NameandTitleOrganizationalChart"/>
    <dgm:cxn modelId="{1CFFF404-89B6-C941-BEEF-FD57EFD7D246}" type="presOf" srcId="{5AD64B1F-A6BC-2548-96BA-732C89E4CF39}" destId="{B4F91F59-3FDD-2248-B75A-D57F1EA94E71}" srcOrd="0" destOrd="0" presId="urn:microsoft.com/office/officeart/2008/layout/NameandTitleOrganizationalChart"/>
    <dgm:cxn modelId="{2BF7AE0B-D8CA-FD40-BA00-D35B8DDA49CA}" type="presOf" srcId="{58764BE0-ECF5-0C46-8A2F-5F878BAEF859}" destId="{D98013CA-04FE-4B4C-BB5A-CA776F656A88}" srcOrd="0" destOrd="0" presId="urn:microsoft.com/office/officeart/2008/layout/NameandTitleOrganizationalChart"/>
    <dgm:cxn modelId="{AE52C80D-6156-8044-AFE4-BADA626DA791}" type="presOf" srcId="{B67BA9E5-91D7-F84A-8256-CEC92E9725F0}" destId="{122ABEDD-DE33-ED46-81AA-B8961114B0E3}" srcOrd="0" destOrd="0" presId="urn:microsoft.com/office/officeart/2008/layout/NameandTitleOrganizationalChart"/>
    <dgm:cxn modelId="{01AD7331-F21C-E743-BFC9-67EB375FF98B}" type="presOf" srcId="{30B23219-158C-A64B-8C52-6171242430B6}" destId="{98B17DD6-8C7C-524B-8BE0-772D14577F9C}" srcOrd="0" destOrd="0" presId="urn:microsoft.com/office/officeart/2008/layout/NameandTitleOrganizationalChart"/>
    <dgm:cxn modelId="{7FDA9A32-6D26-A14F-9679-26B44F32901E}" type="presOf" srcId="{F62DFCDC-77D9-9E4D-820F-D1DCC5DC48BF}" destId="{166C7E42-C450-7246-BB14-6A68A800C6E4}" srcOrd="0" destOrd="0" presId="urn:microsoft.com/office/officeart/2008/layout/NameandTitleOrganizationalChart"/>
    <dgm:cxn modelId="{4AD7743E-794F-E24B-8062-E58294D011A4}" srcId="{ED77C356-D301-A845-89F0-9A99A1FFFEB6}" destId="{341F097A-0E01-5042-8D38-336F264EE04E}" srcOrd="0" destOrd="0" parTransId="{58764BE0-ECF5-0C46-8A2F-5F878BAEF859}" sibTransId="{08BB4C11-EC1A-7E4D-A6DD-9B6B742D2C45}"/>
    <dgm:cxn modelId="{83AE6B40-A013-F549-9431-EDA0314A6778}" type="presOf" srcId="{B89004EE-ED5D-F04B-B23D-461A3CE4E72A}" destId="{FBD3FAF3-9127-8846-8924-4AEA44C3679A}" srcOrd="0" destOrd="0" presId="urn:microsoft.com/office/officeart/2008/layout/NameandTitleOrganizationalChart"/>
    <dgm:cxn modelId="{CF72F140-5364-D548-B9FD-88DCCFDB33E3}" type="presOf" srcId="{8588A20C-04D9-DA44-95D8-BB556C15EB19}" destId="{6E117C0A-5231-B448-8CCD-6D9A2DC9C3F9}" srcOrd="1" destOrd="0" presId="urn:microsoft.com/office/officeart/2008/layout/NameandTitleOrganizationalChart"/>
    <dgm:cxn modelId="{FA924346-205F-C04D-90B9-FE8D2A1B9F2E}" type="presOf" srcId="{F2A9B2E2-5374-0540-B574-0E9CF887BACD}" destId="{D16FE9CE-C71E-2B40-9420-ED9BEA016A0D}" srcOrd="0" destOrd="0" presId="urn:microsoft.com/office/officeart/2008/layout/NameandTitleOrganizationalChart"/>
    <dgm:cxn modelId="{8AEE754E-A678-B94B-8847-8B3D8D41CE4E}" type="presOf" srcId="{1C85912A-9D00-FD46-8A55-9CB8271B28B9}" destId="{98AFAB20-6924-2B4D-B4FE-573FC670F1FB}" srcOrd="0" destOrd="0" presId="urn:microsoft.com/office/officeart/2008/layout/NameandTitleOrganizationalChart"/>
    <dgm:cxn modelId="{A7A21C63-58A6-654C-8A26-97F2F08F3BDF}" type="presOf" srcId="{BCB82E9A-7F9D-3849-9D66-55065EB06786}" destId="{7D6687F5-4595-1D40-A568-76456F77A06A}" srcOrd="0" destOrd="0" presId="urn:microsoft.com/office/officeart/2008/layout/NameandTitleOrganizationalChart"/>
    <dgm:cxn modelId="{AFE8C967-6AA8-EE4F-BC4C-A59EC52B31ED}" type="presOf" srcId="{8707F1B2-86F9-5645-ABE6-B2372FCF24A1}" destId="{F197C42E-0198-084B-840F-9D9F0D741254}" srcOrd="0" destOrd="0" presId="urn:microsoft.com/office/officeart/2008/layout/NameandTitleOrganizationalChart"/>
    <dgm:cxn modelId="{7AF3FC69-FBF3-BB4B-BD91-B2089862CDD8}" srcId="{341F097A-0E01-5042-8D38-336F264EE04E}" destId="{8588A20C-04D9-DA44-95D8-BB556C15EB19}" srcOrd="1" destOrd="0" parTransId="{4FAF364D-056F-5F41-972F-8418CD1A9A29}" sibTransId="{B89004EE-ED5D-F04B-B23D-461A3CE4E72A}"/>
    <dgm:cxn modelId="{FD23306F-109B-A749-903F-A4D82403F507}" type="presOf" srcId="{A605E4C7-15F5-1946-849D-BFFAFF13926E}" destId="{60478B69-626D-2746-A5A4-8295C9AEBEF8}" srcOrd="0" destOrd="0" presId="urn:microsoft.com/office/officeart/2008/layout/NameandTitleOrganizationalChart"/>
    <dgm:cxn modelId="{D33AF472-0A4E-5841-9558-4D463F9F5A68}" type="presOf" srcId="{5774625B-67AA-1C46-A219-0842CB833404}" destId="{26E94807-674A-3142-A00B-70740012D984}" srcOrd="0" destOrd="0" presId="urn:microsoft.com/office/officeart/2008/layout/NameandTitleOrganizationalChart"/>
    <dgm:cxn modelId="{C2326680-1453-C042-AD15-BE5A56A7C0B8}" type="presOf" srcId="{5774625B-67AA-1C46-A219-0842CB833404}" destId="{0BF5314C-F676-0540-87BE-52C50D13311E}" srcOrd="1" destOrd="0" presId="urn:microsoft.com/office/officeart/2008/layout/NameandTitleOrganizationalChart"/>
    <dgm:cxn modelId="{18339180-936C-154E-9C5D-BA7E8241975D}" type="presOf" srcId="{ED77C356-D301-A845-89F0-9A99A1FFFEB6}" destId="{1027EA66-A0E3-B84A-9C5F-638E2C6A468E}" srcOrd="1" destOrd="0" presId="urn:microsoft.com/office/officeart/2008/layout/NameandTitleOrganizationalChart"/>
    <dgm:cxn modelId="{5254E980-0FC5-514B-961D-75B848F1E634}" type="presOf" srcId="{1238745F-5A0C-7947-B9F6-E6AAD1219572}" destId="{5073C9BB-7B4D-1447-BBD3-D311270A6E41}" srcOrd="0" destOrd="0" presId="urn:microsoft.com/office/officeart/2008/layout/NameandTitleOrganizationalChart"/>
    <dgm:cxn modelId="{8476F988-75FB-E84C-9EF8-05C2FA9BF5B5}" srcId="{F62DFCDC-77D9-9E4D-820F-D1DCC5DC48BF}" destId="{6F180A67-E3D1-4644-A32D-1ABE55E37E33}" srcOrd="1" destOrd="0" parTransId="{149BDCA8-E820-D446-B9B3-4DEC68FD5066}" sibTransId="{58D6E5D1-EC51-E541-AC24-EAEDDDD719D9}"/>
    <dgm:cxn modelId="{9EF00E92-2BE3-4B4E-88D8-10FD35EF89A8}" srcId="{341F097A-0E01-5042-8D38-336F264EE04E}" destId="{F08CA1A8-FB1B-7B48-9911-9AAABF171849}" srcOrd="0" destOrd="0" parTransId="{F7B329DC-78B9-BB4B-818F-95F118B65A35}" sibTransId="{012DBC8F-0FD9-9948-ABC6-81815C0D7DD0}"/>
    <dgm:cxn modelId="{739C2D93-0442-3A48-ABF9-CC5B18F4E5AF}" type="presOf" srcId="{E49C818A-8864-9840-8562-7481D439FD41}" destId="{465ED798-77CF-C34C-BE19-3922F9FE0DF6}" srcOrd="0" destOrd="0" presId="urn:microsoft.com/office/officeart/2008/layout/NameandTitleOrganizationalChart"/>
    <dgm:cxn modelId="{6F2D9995-BEF1-9A49-BD45-ECBFDD368545}" type="presOf" srcId="{BCB82E9A-7F9D-3849-9D66-55065EB06786}" destId="{48D266D6-4724-FC45-99F1-7B21DC2710B6}" srcOrd="1" destOrd="0" presId="urn:microsoft.com/office/officeart/2008/layout/NameandTitleOrganizationalChart"/>
    <dgm:cxn modelId="{DE8DBEA6-5724-704D-A265-09F4C0965AAE}" type="presOf" srcId="{149BDCA8-E820-D446-B9B3-4DEC68FD5066}" destId="{681265A6-009E-3848-ABF1-19866C0D864D}" srcOrd="0" destOrd="0" presId="urn:microsoft.com/office/officeart/2008/layout/NameandTitleOrganizationalChart"/>
    <dgm:cxn modelId="{93DAD0A7-F1E4-9D44-B617-F41AEB3FEB9E}" type="presOf" srcId="{6F180A67-E3D1-4644-A32D-1ABE55E37E33}" destId="{8707EA53-6A92-344A-9B26-60DAB8D0AE5F}" srcOrd="0" destOrd="0" presId="urn:microsoft.com/office/officeart/2008/layout/NameandTitleOrganizationalChart"/>
    <dgm:cxn modelId="{9E7B91AD-8C54-EA44-8083-7DF853CD4B7E}" type="presOf" srcId="{F08CA1A8-FB1B-7B48-9911-9AAABF171849}" destId="{E923DF3F-452D-2B4E-910B-F49AD2368317}" srcOrd="1" destOrd="0" presId="urn:microsoft.com/office/officeart/2008/layout/NameandTitleOrganizationalChart"/>
    <dgm:cxn modelId="{7F9B9FAD-3226-D742-8E65-D1ADB2E813C2}" type="presOf" srcId="{012DBC8F-0FD9-9948-ABC6-81815C0D7DD0}" destId="{32CF9276-CE81-C84D-BD7C-EA2EF3D0141B}" srcOrd="0" destOrd="0" presId="urn:microsoft.com/office/officeart/2008/layout/NameandTitleOrganizationalChart"/>
    <dgm:cxn modelId="{F3BEFAB2-1D5F-C041-AE26-A73BFD80C0E3}" type="presOf" srcId="{341F097A-0E01-5042-8D38-336F264EE04E}" destId="{50E9B677-1E63-DB41-9F21-4753840C7128}" srcOrd="1" destOrd="0" presId="urn:microsoft.com/office/officeart/2008/layout/NameandTitleOrganizationalChart"/>
    <dgm:cxn modelId="{47E3B3BA-80D8-6746-B6DC-234F441A89F9}" type="presOf" srcId="{08BB4C11-EC1A-7E4D-A6DD-9B6B742D2C45}" destId="{92CF3267-631C-3147-967C-E122CA4353D2}" srcOrd="0" destOrd="0" presId="urn:microsoft.com/office/officeart/2008/layout/NameandTitleOrganizationalChart"/>
    <dgm:cxn modelId="{4A552CBD-DDA7-1D4E-8923-C88FECB5FC57}" type="presOf" srcId="{4FAF364D-056F-5F41-972F-8418CD1A9A29}" destId="{E6C21BA5-FEAE-214E-8D57-78F295E7BF7F}" srcOrd="0" destOrd="0" presId="urn:microsoft.com/office/officeart/2008/layout/NameandTitleOrganizationalChart"/>
    <dgm:cxn modelId="{050D6BC0-CD78-DF41-9B1B-A18700E4A380}" srcId="{F62DFCDC-77D9-9E4D-820F-D1DCC5DC48BF}" destId="{F43DB83B-C6B4-D449-B8D6-226C86849142}" srcOrd="0" destOrd="0" parTransId="{30B23219-158C-A64B-8C52-6171242430B6}" sibTransId="{1238745F-5A0C-7947-B9F6-E6AAD1219572}"/>
    <dgm:cxn modelId="{BCC187C9-3A0B-F046-939C-397735BA8FE8}" type="presOf" srcId="{F7B329DC-78B9-BB4B-818F-95F118B65A35}" destId="{30E92658-CC14-6145-897A-E1F162BCEF8F}" srcOrd="0" destOrd="0" presId="urn:microsoft.com/office/officeart/2008/layout/NameandTitleOrganizationalChart"/>
    <dgm:cxn modelId="{1F34F5CB-B198-7549-8B79-D7AAD2459C30}" type="presOf" srcId="{F43DB83B-C6B4-D449-B8D6-226C86849142}" destId="{A9546D97-6AED-1F4F-9954-5933E8C798EC}" srcOrd="0" destOrd="0" presId="urn:microsoft.com/office/officeart/2008/layout/NameandTitleOrganizationalChart"/>
    <dgm:cxn modelId="{3E4BC8CF-6171-5442-B0CE-1DCC69B4E7A2}" srcId="{F62DFCDC-77D9-9E4D-820F-D1DCC5DC48BF}" destId="{BCB82E9A-7F9D-3849-9D66-55065EB06786}" srcOrd="2" destOrd="0" parTransId="{17038DA1-CF11-B547-B3D6-19E6F4054ECB}" sibTransId="{A605E4C7-15F5-1946-849D-BFFAFF13926E}"/>
    <dgm:cxn modelId="{333A79D1-5989-3C41-A7D6-1350756ED128}" type="presOf" srcId="{6F180A67-E3D1-4644-A32D-1ABE55E37E33}" destId="{1107CDC2-3D73-BB4E-BCE2-EE3BF7F1711D}" srcOrd="1" destOrd="0" presId="urn:microsoft.com/office/officeart/2008/layout/NameandTitleOrganizationalChart"/>
    <dgm:cxn modelId="{7B4A7DD1-5ABE-D044-8441-1A1CD1F031CE}" srcId="{F08CA1A8-FB1B-7B48-9911-9AAABF171849}" destId="{5774625B-67AA-1C46-A219-0842CB833404}" srcOrd="0" destOrd="0" parTransId="{F2A9B2E2-5374-0540-B574-0E9CF887BACD}" sibTransId="{E49C818A-8864-9840-8562-7481D439FD41}"/>
    <dgm:cxn modelId="{A6BBB7D6-61F4-E447-8FFD-760C84493A5A}" type="presOf" srcId="{58D6E5D1-EC51-E541-AC24-EAEDDDD719D9}" destId="{6ADAE779-C54F-104C-8EE9-C784B918C7AF}" srcOrd="0" destOrd="0" presId="urn:microsoft.com/office/officeart/2008/layout/NameandTitleOrganizationalChart"/>
    <dgm:cxn modelId="{08FAB8DB-9B20-314D-B930-1D28D63148EF}" type="presOf" srcId="{F43DB83B-C6B4-D449-B8D6-226C86849142}" destId="{CE0D1D42-B605-D244-A08C-8CE440E6CFE8}" srcOrd="1" destOrd="0" presId="urn:microsoft.com/office/officeart/2008/layout/NameandTitleOrganizationalChart"/>
    <dgm:cxn modelId="{55FF86DD-CD0A-E748-817A-3F477D0487EA}" type="presOf" srcId="{F62DFCDC-77D9-9E4D-820F-D1DCC5DC48BF}" destId="{D6813989-ADFF-6E49-BB58-EC61DE33B526}" srcOrd="1" destOrd="0" presId="urn:microsoft.com/office/officeart/2008/layout/NameandTitleOrganizationalChart"/>
    <dgm:cxn modelId="{92EBAFE0-CD8A-D448-80F7-65E62DC85402}" type="presOf" srcId="{8588A20C-04D9-DA44-95D8-BB556C15EB19}" destId="{0FBBEEEE-B119-EF4D-9578-389E0B9D91FE}" srcOrd="0" destOrd="0" presId="urn:microsoft.com/office/officeart/2008/layout/NameandTitleOrganizationalChart"/>
    <dgm:cxn modelId="{7D6FD3E1-3FC6-564A-995D-BB7C4DA57A61}" type="presOf" srcId="{F08CA1A8-FB1B-7B48-9911-9AAABF171849}" destId="{8ECAE0E9-E459-7D46-829E-1F7A306E28E7}" srcOrd="0" destOrd="0" presId="urn:microsoft.com/office/officeart/2008/layout/NameandTitleOrganizationalChart"/>
    <dgm:cxn modelId="{E09F11E6-547D-5A4C-B864-BF0ACF1977CC}" type="presOf" srcId="{ED77C356-D301-A845-89F0-9A99A1FFFEB6}" destId="{06189AD1-1AD4-1D48-B35E-1D7B0D333FAD}" srcOrd="0" destOrd="0" presId="urn:microsoft.com/office/officeart/2008/layout/NameandTitleOrganizationalChart"/>
    <dgm:cxn modelId="{6B5957E8-09B9-8D4C-B511-2D5703A1AB6A}" srcId="{8588A20C-04D9-DA44-95D8-BB556C15EB19}" destId="{F62DFCDC-77D9-9E4D-820F-D1DCC5DC48BF}" srcOrd="0" destOrd="0" parTransId="{5AD64B1F-A6BC-2548-96BA-732C89E4CF39}" sibTransId="{8707F1B2-86F9-5645-ABE6-B2372FCF24A1}"/>
    <dgm:cxn modelId="{B8A475EC-EE14-9848-96D5-3FEBAB1B577A}" type="presOf" srcId="{17038DA1-CF11-B547-B3D6-19E6F4054ECB}" destId="{13F60B59-AA38-EF48-9093-45A53ABFE785}" srcOrd="0" destOrd="0" presId="urn:microsoft.com/office/officeart/2008/layout/NameandTitleOrganizationalChart"/>
    <dgm:cxn modelId="{2064F7EC-D0F1-624A-AD10-53DE1D010E92}" srcId="{B67BA9E5-91D7-F84A-8256-CEC92E9725F0}" destId="{ED77C356-D301-A845-89F0-9A99A1FFFEB6}" srcOrd="0" destOrd="0" parTransId="{669FFDA0-9E95-F243-BF99-823DB8C97EB5}" sibTransId="{1C85912A-9D00-FD46-8A55-9CB8271B28B9}"/>
    <dgm:cxn modelId="{A12EA330-FD39-5D4F-B238-5E27CF2A84ED}" type="presParOf" srcId="{122ABEDD-DE33-ED46-81AA-B8961114B0E3}" destId="{7F8B849F-F06D-C544-867A-BD1EC64DCCE3}" srcOrd="0" destOrd="0" presId="urn:microsoft.com/office/officeart/2008/layout/NameandTitleOrganizationalChart"/>
    <dgm:cxn modelId="{E306A6F1-2258-8D4E-8A53-F302A9719539}" type="presParOf" srcId="{7F8B849F-F06D-C544-867A-BD1EC64DCCE3}" destId="{7DACEDB1-E59C-E144-A542-6D9F965644A7}" srcOrd="0" destOrd="0" presId="urn:microsoft.com/office/officeart/2008/layout/NameandTitleOrganizationalChart"/>
    <dgm:cxn modelId="{D96820BC-12F4-8E4C-B223-F85FFC47D692}" type="presParOf" srcId="{7DACEDB1-E59C-E144-A542-6D9F965644A7}" destId="{06189AD1-1AD4-1D48-B35E-1D7B0D333FAD}" srcOrd="0" destOrd="0" presId="urn:microsoft.com/office/officeart/2008/layout/NameandTitleOrganizationalChart"/>
    <dgm:cxn modelId="{2F79B9D9-F076-2547-9CAF-5BD8E910F64A}" type="presParOf" srcId="{7DACEDB1-E59C-E144-A542-6D9F965644A7}" destId="{98AFAB20-6924-2B4D-B4FE-573FC670F1FB}" srcOrd="1" destOrd="0" presId="urn:microsoft.com/office/officeart/2008/layout/NameandTitleOrganizationalChart"/>
    <dgm:cxn modelId="{940935DE-460C-D24B-A15A-99803D8E6E55}" type="presParOf" srcId="{7DACEDB1-E59C-E144-A542-6D9F965644A7}" destId="{1027EA66-A0E3-B84A-9C5F-638E2C6A468E}" srcOrd="2" destOrd="0" presId="urn:microsoft.com/office/officeart/2008/layout/NameandTitleOrganizationalChart"/>
    <dgm:cxn modelId="{9EE381CA-D938-8249-B436-42FAF807A71E}" type="presParOf" srcId="{7F8B849F-F06D-C544-867A-BD1EC64DCCE3}" destId="{5F6F7F8C-9C9F-484B-BE3A-5898803E7609}" srcOrd="1" destOrd="0" presId="urn:microsoft.com/office/officeart/2008/layout/NameandTitleOrganizationalChart"/>
    <dgm:cxn modelId="{543AB50F-89D1-894C-A07A-E878CC776006}" type="presParOf" srcId="{5F6F7F8C-9C9F-484B-BE3A-5898803E7609}" destId="{D98013CA-04FE-4B4C-BB5A-CA776F656A88}" srcOrd="0" destOrd="0" presId="urn:microsoft.com/office/officeart/2008/layout/NameandTitleOrganizationalChart"/>
    <dgm:cxn modelId="{B4019FBB-96A1-F54E-981F-CC1E537CA9C4}" type="presParOf" srcId="{5F6F7F8C-9C9F-484B-BE3A-5898803E7609}" destId="{B7572A28-DBD2-AB43-A7A6-74EC641F27E6}" srcOrd="1" destOrd="0" presId="urn:microsoft.com/office/officeart/2008/layout/NameandTitleOrganizationalChart"/>
    <dgm:cxn modelId="{91A9CA16-5C42-D347-926B-C6CFFA91EB73}" type="presParOf" srcId="{B7572A28-DBD2-AB43-A7A6-74EC641F27E6}" destId="{DDB99C2E-5830-7E45-8026-E2A001B0125E}" srcOrd="0" destOrd="0" presId="urn:microsoft.com/office/officeart/2008/layout/NameandTitleOrganizationalChart"/>
    <dgm:cxn modelId="{FDDBD2A4-244B-EC4B-A3C4-7089804DDF52}" type="presParOf" srcId="{DDB99C2E-5830-7E45-8026-E2A001B0125E}" destId="{7E371F7D-9C47-C54F-ADD4-BB4816B97F20}" srcOrd="0" destOrd="0" presId="urn:microsoft.com/office/officeart/2008/layout/NameandTitleOrganizationalChart"/>
    <dgm:cxn modelId="{1BA9E684-AD4D-C14B-B04B-B2A26769BF1F}" type="presParOf" srcId="{DDB99C2E-5830-7E45-8026-E2A001B0125E}" destId="{92CF3267-631C-3147-967C-E122CA4353D2}" srcOrd="1" destOrd="0" presId="urn:microsoft.com/office/officeart/2008/layout/NameandTitleOrganizationalChart"/>
    <dgm:cxn modelId="{A2315B3E-053F-594A-8CFB-4492520AC486}" type="presParOf" srcId="{DDB99C2E-5830-7E45-8026-E2A001B0125E}" destId="{50E9B677-1E63-DB41-9F21-4753840C7128}" srcOrd="2" destOrd="0" presId="urn:microsoft.com/office/officeart/2008/layout/NameandTitleOrganizationalChart"/>
    <dgm:cxn modelId="{F7C673E2-A672-A345-BFC6-D041971BE720}" type="presParOf" srcId="{B7572A28-DBD2-AB43-A7A6-74EC641F27E6}" destId="{996C0222-D1BC-814D-83BB-7351F1A06CF9}" srcOrd="1" destOrd="0" presId="urn:microsoft.com/office/officeart/2008/layout/NameandTitleOrganizationalChart"/>
    <dgm:cxn modelId="{40A2C5C1-1A2A-824F-95A9-A9065458066B}" type="presParOf" srcId="{996C0222-D1BC-814D-83BB-7351F1A06CF9}" destId="{30E92658-CC14-6145-897A-E1F162BCEF8F}" srcOrd="0" destOrd="0" presId="urn:microsoft.com/office/officeart/2008/layout/NameandTitleOrganizationalChart"/>
    <dgm:cxn modelId="{48BAC4BF-789B-9443-9272-673C4FBB24D2}" type="presParOf" srcId="{996C0222-D1BC-814D-83BB-7351F1A06CF9}" destId="{FE36E0AC-7108-DE4D-9CF4-2642D1CEA6F4}" srcOrd="1" destOrd="0" presId="urn:microsoft.com/office/officeart/2008/layout/NameandTitleOrganizationalChart"/>
    <dgm:cxn modelId="{A6C2667D-8A2C-A941-9C84-5F1A40CEFE07}" type="presParOf" srcId="{FE36E0AC-7108-DE4D-9CF4-2642D1CEA6F4}" destId="{195208E3-E987-7B4E-89B5-C19FACE745F0}" srcOrd="0" destOrd="0" presId="urn:microsoft.com/office/officeart/2008/layout/NameandTitleOrganizationalChart"/>
    <dgm:cxn modelId="{6CC716BD-8D9F-E948-A1CF-233A4DEED37E}" type="presParOf" srcId="{195208E3-E987-7B4E-89B5-C19FACE745F0}" destId="{8ECAE0E9-E459-7D46-829E-1F7A306E28E7}" srcOrd="0" destOrd="0" presId="urn:microsoft.com/office/officeart/2008/layout/NameandTitleOrganizationalChart"/>
    <dgm:cxn modelId="{B2913481-3BCC-6747-9B9C-0E38652845D9}" type="presParOf" srcId="{195208E3-E987-7B4E-89B5-C19FACE745F0}" destId="{32CF9276-CE81-C84D-BD7C-EA2EF3D0141B}" srcOrd="1" destOrd="0" presId="urn:microsoft.com/office/officeart/2008/layout/NameandTitleOrganizationalChart"/>
    <dgm:cxn modelId="{0441DB44-A8E4-FC45-9797-314F22CF2CB4}" type="presParOf" srcId="{195208E3-E987-7B4E-89B5-C19FACE745F0}" destId="{E923DF3F-452D-2B4E-910B-F49AD2368317}" srcOrd="2" destOrd="0" presId="urn:microsoft.com/office/officeart/2008/layout/NameandTitleOrganizationalChart"/>
    <dgm:cxn modelId="{D5DCCAF7-A313-9F4E-A851-34B83290F13C}" type="presParOf" srcId="{FE36E0AC-7108-DE4D-9CF4-2642D1CEA6F4}" destId="{6164AB27-86E2-324C-A3A0-6285587546B6}" srcOrd="1" destOrd="0" presId="urn:microsoft.com/office/officeart/2008/layout/NameandTitleOrganizationalChart"/>
    <dgm:cxn modelId="{5822C537-28C6-724B-BB08-C0EB8C7FEE5B}" type="presParOf" srcId="{6164AB27-86E2-324C-A3A0-6285587546B6}" destId="{D16FE9CE-C71E-2B40-9420-ED9BEA016A0D}" srcOrd="0" destOrd="0" presId="urn:microsoft.com/office/officeart/2008/layout/NameandTitleOrganizationalChart"/>
    <dgm:cxn modelId="{39B6F78B-AEFB-5C49-8BD1-F7BEA531EC1D}" type="presParOf" srcId="{6164AB27-86E2-324C-A3A0-6285587546B6}" destId="{3932F1C0-A1F5-1F47-8962-BAF0AC88B15B}" srcOrd="1" destOrd="0" presId="urn:microsoft.com/office/officeart/2008/layout/NameandTitleOrganizationalChart"/>
    <dgm:cxn modelId="{9793EEBF-99F8-184E-A746-A20B0974F423}" type="presParOf" srcId="{3932F1C0-A1F5-1F47-8962-BAF0AC88B15B}" destId="{DFC38AAF-E2E5-1A49-A5FF-7B1E2CCA4431}" srcOrd="0" destOrd="0" presId="urn:microsoft.com/office/officeart/2008/layout/NameandTitleOrganizationalChart"/>
    <dgm:cxn modelId="{C0EBA177-8B5D-304E-B616-FB26B4D501F3}" type="presParOf" srcId="{DFC38AAF-E2E5-1A49-A5FF-7B1E2CCA4431}" destId="{26E94807-674A-3142-A00B-70740012D984}" srcOrd="0" destOrd="0" presId="urn:microsoft.com/office/officeart/2008/layout/NameandTitleOrganizationalChart"/>
    <dgm:cxn modelId="{6EA33282-D618-3546-94AD-689FE12C76F0}" type="presParOf" srcId="{DFC38AAF-E2E5-1A49-A5FF-7B1E2CCA4431}" destId="{465ED798-77CF-C34C-BE19-3922F9FE0DF6}" srcOrd="1" destOrd="0" presId="urn:microsoft.com/office/officeart/2008/layout/NameandTitleOrganizationalChart"/>
    <dgm:cxn modelId="{07D5E406-125B-7D4A-A93B-CFFDA164D190}" type="presParOf" srcId="{DFC38AAF-E2E5-1A49-A5FF-7B1E2CCA4431}" destId="{0BF5314C-F676-0540-87BE-52C50D13311E}" srcOrd="2" destOrd="0" presId="urn:microsoft.com/office/officeart/2008/layout/NameandTitleOrganizationalChart"/>
    <dgm:cxn modelId="{A9DC634C-8AF9-D94D-8E36-4AC7987300CA}" type="presParOf" srcId="{3932F1C0-A1F5-1F47-8962-BAF0AC88B15B}" destId="{2ECB702C-793D-5445-900D-AAE67CD16330}" srcOrd="1" destOrd="0" presId="urn:microsoft.com/office/officeart/2008/layout/NameandTitleOrganizationalChart"/>
    <dgm:cxn modelId="{D5F50214-CDBD-4246-896F-72D1F8334B6F}" type="presParOf" srcId="{3932F1C0-A1F5-1F47-8962-BAF0AC88B15B}" destId="{8F51708D-81A0-DA4C-A513-3D01FF462F92}" srcOrd="2" destOrd="0" presId="urn:microsoft.com/office/officeart/2008/layout/NameandTitleOrganizationalChart"/>
    <dgm:cxn modelId="{D878556A-3710-BF42-9832-92036C718D5E}" type="presParOf" srcId="{FE36E0AC-7108-DE4D-9CF4-2642D1CEA6F4}" destId="{E5378E97-BBF3-974F-AB4C-A3DC7291396A}" srcOrd="2" destOrd="0" presId="urn:microsoft.com/office/officeart/2008/layout/NameandTitleOrganizationalChart"/>
    <dgm:cxn modelId="{D527EDE4-B9ED-0945-B56E-4F6F5E4758E3}" type="presParOf" srcId="{996C0222-D1BC-814D-83BB-7351F1A06CF9}" destId="{E6C21BA5-FEAE-214E-8D57-78F295E7BF7F}" srcOrd="2" destOrd="0" presId="urn:microsoft.com/office/officeart/2008/layout/NameandTitleOrganizationalChart"/>
    <dgm:cxn modelId="{DB88F2C4-7408-6D45-9D55-E8566BA878C9}" type="presParOf" srcId="{996C0222-D1BC-814D-83BB-7351F1A06CF9}" destId="{7CE35E12-A10E-ED49-8CD2-EB1AD55C6FD8}" srcOrd="3" destOrd="0" presId="urn:microsoft.com/office/officeart/2008/layout/NameandTitleOrganizationalChart"/>
    <dgm:cxn modelId="{BC548269-58D1-0E40-A401-4232B722DD87}" type="presParOf" srcId="{7CE35E12-A10E-ED49-8CD2-EB1AD55C6FD8}" destId="{56B50DB6-EB03-C041-89D5-E557504E1A9F}" srcOrd="0" destOrd="0" presId="urn:microsoft.com/office/officeart/2008/layout/NameandTitleOrganizationalChart"/>
    <dgm:cxn modelId="{51A75E35-D1E0-1149-8388-D5C588142E08}" type="presParOf" srcId="{56B50DB6-EB03-C041-89D5-E557504E1A9F}" destId="{0FBBEEEE-B119-EF4D-9578-389E0B9D91FE}" srcOrd="0" destOrd="0" presId="urn:microsoft.com/office/officeart/2008/layout/NameandTitleOrganizationalChart"/>
    <dgm:cxn modelId="{B236D895-D8DF-B740-85A8-551520908194}" type="presParOf" srcId="{56B50DB6-EB03-C041-89D5-E557504E1A9F}" destId="{FBD3FAF3-9127-8846-8924-4AEA44C3679A}" srcOrd="1" destOrd="0" presId="urn:microsoft.com/office/officeart/2008/layout/NameandTitleOrganizationalChart"/>
    <dgm:cxn modelId="{98BE5C89-E0B9-CD4E-8696-717FDDC65CCB}" type="presParOf" srcId="{56B50DB6-EB03-C041-89D5-E557504E1A9F}" destId="{6E117C0A-5231-B448-8CCD-6D9A2DC9C3F9}" srcOrd="2" destOrd="0" presId="urn:microsoft.com/office/officeart/2008/layout/NameandTitleOrganizationalChart"/>
    <dgm:cxn modelId="{BC41E067-B31A-9049-8E6A-4BA39786BC7F}" type="presParOf" srcId="{7CE35E12-A10E-ED49-8CD2-EB1AD55C6FD8}" destId="{776081C1-E76E-2C4D-B615-EF0474A80B5D}" srcOrd="1" destOrd="0" presId="urn:microsoft.com/office/officeart/2008/layout/NameandTitleOrganizationalChart"/>
    <dgm:cxn modelId="{ACAB0FAA-8995-3E4A-B880-307078024F30}" type="presParOf" srcId="{776081C1-E76E-2C4D-B615-EF0474A80B5D}" destId="{B4F91F59-3FDD-2248-B75A-D57F1EA94E71}" srcOrd="0" destOrd="0" presId="urn:microsoft.com/office/officeart/2008/layout/NameandTitleOrganizationalChart"/>
    <dgm:cxn modelId="{37C474F9-DA1E-9A46-9F93-1A36FD99D084}" type="presParOf" srcId="{776081C1-E76E-2C4D-B615-EF0474A80B5D}" destId="{9C69B203-7643-0A45-B8B2-5EB5355F8CF7}" srcOrd="1" destOrd="0" presId="urn:microsoft.com/office/officeart/2008/layout/NameandTitleOrganizationalChart"/>
    <dgm:cxn modelId="{1A510AFA-B206-054E-9227-9779ABE1D107}" type="presParOf" srcId="{9C69B203-7643-0A45-B8B2-5EB5355F8CF7}" destId="{5FAA9ECA-3E2B-2D4C-886D-85F30EBFA32C}" srcOrd="0" destOrd="0" presId="urn:microsoft.com/office/officeart/2008/layout/NameandTitleOrganizationalChart"/>
    <dgm:cxn modelId="{94377A98-293D-894F-B093-F4931422D183}" type="presParOf" srcId="{5FAA9ECA-3E2B-2D4C-886D-85F30EBFA32C}" destId="{166C7E42-C450-7246-BB14-6A68A800C6E4}" srcOrd="0" destOrd="0" presId="urn:microsoft.com/office/officeart/2008/layout/NameandTitleOrganizationalChart"/>
    <dgm:cxn modelId="{85067FD2-07F8-4141-8B9E-E46099EDB9F2}" type="presParOf" srcId="{5FAA9ECA-3E2B-2D4C-886D-85F30EBFA32C}" destId="{F197C42E-0198-084B-840F-9D9F0D741254}" srcOrd="1" destOrd="0" presId="urn:microsoft.com/office/officeart/2008/layout/NameandTitleOrganizationalChart"/>
    <dgm:cxn modelId="{47B9B19F-2AA8-A645-8BD7-27DB02D03343}" type="presParOf" srcId="{5FAA9ECA-3E2B-2D4C-886D-85F30EBFA32C}" destId="{D6813989-ADFF-6E49-BB58-EC61DE33B526}" srcOrd="2" destOrd="0" presId="urn:microsoft.com/office/officeart/2008/layout/NameandTitleOrganizationalChart"/>
    <dgm:cxn modelId="{E79E6E77-7B0D-814E-9E5F-B31D01C07F8F}" type="presParOf" srcId="{9C69B203-7643-0A45-B8B2-5EB5355F8CF7}" destId="{ED309F01-4539-AD41-9677-3E5F04A85FF4}" srcOrd="1" destOrd="0" presId="urn:microsoft.com/office/officeart/2008/layout/NameandTitleOrganizationalChart"/>
    <dgm:cxn modelId="{B7A577D9-73D5-8649-A268-996D7A05305C}" type="presParOf" srcId="{ED309F01-4539-AD41-9677-3E5F04A85FF4}" destId="{98B17DD6-8C7C-524B-8BE0-772D14577F9C}" srcOrd="0" destOrd="0" presId="urn:microsoft.com/office/officeart/2008/layout/NameandTitleOrganizationalChart"/>
    <dgm:cxn modelId="{38B667E1-5697-5A47-B806-CB24A6B35E03}" type="presParOf" srcId="{ED309F01-4539-AD41-9677-3E5F04A85FF4}" destId="{8B694372-F1CC-F642-89B3-6F587321E93C}" srcOrd="1" destOrd="0" presId="urn:microsoft.com/office/officeart/2008/layout/NameandTitleOrganizationalChart"/>
    <dgm:cxn modelId="{3DD17068-69D8-8247-82F4-A6181C3AFE29}" type="presParOf" srcId="{8B694372-F1CC-F642-89B3-6F587321E93C}" destId="{16AB3EE4-A10F-9746-BA55-24005361D874}" srcOrd="0" destOrd="0" presId="urn:microsoft.com/office/officeart/2008/layout/NameandTitleOrganizationalChart"/>
    <dgm:cxn modelId="{2B0521DE-D749-DF4C-BE30-1990A85903F7}" type="presParOf" srcId="{16AB3EE4-A10F-9746-BA55-24005361D874}" destId="{A9546D97-6AED-1F4F-9954-5933E8C798EC}" srcOrd="0" destOrd="0" presId="urn:microsoft.com/office/officeart/2008/layout/NameandTitleOrganizationalChart"/>
    <dgm:cxn modelId="{32B62D8F-1CE4-BF4E-8D4F-5C60CEC1A179}" type="presParOf" srcId="{16AB3EE4-A10F-9746-BA55-24005361D874}" destId="{5073C9BB-7B4D-1447-BBD3-D311270A6E41}" srcOrd="1" destOrd="0" presId="urn:microsoft.com/office/officeart/2008/layout/NameandTitleOrganizationalChart"/>
    <dgm:cxn modelId="{C96532F1-AA25-5B46-845A-9A8F7F02B892}" type="presParOf" srcId="{16AB3EE4-A10F-9746-BA55-24005361D874}" destId="{CE0D1D42-B605-D244-A08C-8CE440E6CFE8}" srcOrd="2" destOrd="0" presId="urn:microsoft.com/office/officeart/2008/layout/NameandTitleOrganizationalChart"/>
    <dgm:cxn modelId="{CE753277-B8C4-A848-BCA1-A7915705C732}" type="presParOf" srcId="{8B694372-F1CC-F642-89B3-6F587321E93C}" destId="{4ED60475-9F13-5444-9D67-3E600B844DB0}" srcOrd="1" destOrd="0" presId="urn:microsoft.com/office/officeart/2008/layout/NameandTitleOrganizationalChart"/>
    <dgm:cxn modelId="{0C17D856-6541-2F44-B5D8-9E8995D7B9EF}" type="presParOf" srcId="{8B694372-F1CC-F642-89B3-6F587321E93C}" destId="{044A16BB-32FC-B347-B43A-4B70EBE665DF}" srcOrd="2" destOrd="0" presId="urn:microsoft.com/office/officeart/2008/layout/NameandTitleOrganizationalChart"/>
    <dgm:cxn modelId="{67D9325C-54C1-3C4B-94A9-8FC6C66DFD97}" type="presParOf" srcId="{ED309F01-4539-AD41-9677-3E5F04A85FF4}" destId="{681265A6-009E-3848-ABF1-19866C0D864D}" srcOrd="2" destOrd="0" presId="urn:microsoft.com/office/officeart/2008/layout/NameandTitleOrganizationalChart"/>
    <dgm:cxn modelId="{27080992-BDD5-F946-ADA1-224CF6F58014}" type="presParOf" srcId="{ED309F01-4539-AD41-9677-3E5F04A85FF4}" destId="{E5AD4612-AA1B-E24B-9E38-61B119766BCB}" srcOrd="3" destOrd="0" presId="urn:microsoft.com/office/officeart/2008/layout/NameandTitleOrganizationalChart"/>
    <dgm:cxn modelId="{FC44A458-2DF4-D941-9785-F6B98E14EB1D}" type="presParOf" srcId="{E5AD4612-AA1B-E24B-9E38-61B119766BCB}" destId="{2EE4807A-7D0D-E545-883B-D3C00E379413}" srcOrd="0" destOrd="0" presId="urn:microsoft.com/office/officeart/2008/layout/NameandTitleOrganizationalChart"/>
    <dgm:cxn modelId="{7B95A842-5E38-5E45-8932-865AEE4CF08B}" type="presParOf" srcId="{2EE4807A-7D0D-E545-883B-D3C00E379413}" destId="{8707EA53-6A92-344A-9B26-60DAB8D0AE5F}" srcOrd="0" destOrd="0" presId="urn:microsoft.com/office/officeart/2008/layout/NameandTitleOrganizationalChart"/>
    <dgm:cxn modelId="{5E549052-C978-E144-8855-C23737884610}" type="presParOf" srcId="{2EE4807A-7D0D-E545-883B-D3C00E379413}" destId="{6ADAE779-C54F-104C-8EE9-C784B918C7AF}" srcOrd="1" destOrd="0" presId="urn:microsoft.com/office/officeart/2008/layout/NameandTitleOrganizationalChart"/>
    <dgm:cxn modelId="{4BC329BD-3E9C-D949-B3E8-1199501B0BC6}" type="presParOf" srcId="{2EE4807A-7D0D-E545-883B-D3C00E379413}" destId="{1107CDC2-3D73-BB4E-BCE2-EE3BF7F1711D}" srcOrd="2" destOrd="0" presId="urn:microsoft.com/office/officeart/2008/layout/NameandTitleOrganizationalChart"/>
    <dgm:cxn modelId="{3F49A0EA-DC59-7B44-A8EB-C229AE551557}" type="presParOf" srcId="{E5AD4612-AA1B-E24B-9E38-61B119766BCB}" destId="{8C35E27E-3EE8-5A47-A2A1-8EDD87CEB085}" srcOrd="1" destOrd="0" presId="urn:microsoft.com/office/officeart/2008/layout/NameandTitleOrganizationalChart"/>
    <dgm:cxn modelId="{4B0DA631-4353-D049-A7C8-4B1F1E114843}" type="presParOf" srcId="{E5AD4612-AA1B-E24B-9E38-61B119766BCB}" destId="{624498E3-EAC0-1B40-8466-D9A2EC32AFC2}" srcOrd="2" destOrd="0" presId="urn:microsoft.com/office/officeart/2008/layout/NameandTitleOrganizationalChart"/>
    <dgm:cxn modelId="{B0DF84A3-82D4-C34E-9F00-55094D7C49DD}" type="presParOf" srcId="{ED309F01-4539-AD41-9677-3E5F04A85FF4}" destId="{13F60B59-AA38-EF48-9093-45A53ABFE785}" srcOrd="4" destOrd="0" presId="urn:microsoft.com/office/officeart/2008/layout/NameandTitleOrganizationalChart"/>
    <dgm:cxn modelId="{A17CD65D-C85C-B149-946C-8426BC4AD833}" type="presParOf" srcId="{ED309F01-4539-AD41-9677-3E5F04A85FF4}" destId="{2F02E1CA-2B0A-7B45-8B59-F2B37BAA6549}" srcOrd="5" destOrd="0" presId="urn:microsoft.com/office/officeart/2008/layout/NameandTitleOrganizationalChart"/>
    <dgm:cxn modelId="{B5E954B0-2939-7D48-8F8E-584DE907C460}" type="presParOf" srcId="{2F02E1CA-2B0A-7B45-8B59-F2B37BAA6549}" destId="{AD3A513F-0006-294F-B0D4-A11C39C3856F}" srcOrd="0" destOrd="0" presId="urn:microsoft.com/office/officeart/2008/layout/NameandTitleOrganizationalChart"/>
    <dgm:cxn modelId="{FD9B638E-87F5-914C-8D00-A8F902BB77DC}" type="presParOf" srcId="{AD3A513F-0006-294F-B0D4-A11C39C3856F}" destId="{7D6687F5-4595-1D40-A568-76456F77A06A}" srcOrd="0" destOrd="0" presId="urn:microsoft.com/office/officeart/2008/layout/NameandTitleOrganizationalChart"/>
    <dgm:cxn modelId="{17C8C1AD-23FA-0645-B132-C6653C9E1300}" type="presParOf" srcId="{AD3A513F-0006-294F-B0D4-A11C39C3856F}" destId="{60478B69-626D-2746-A5A4-8295C9AEBEF8}" srcOrd="1" destOrd="0" presId="urn:microsoft.com/office/officeart/2008/layout/NameandTitleOrganizationalChart"/>
    <dgm:cxn modelId="{8AD83424-E9D0-1A46-8D65-8BE45E55CB76}" type="presParOf" srcId="{AD3A513F-0006-294F-B0D4-A11C39C3856F}" destId="{48D266D6-4724-FC45-99F1-7B21DC2710B6}" srcOrd="2" destOrd="0" presId="urn:microsoft.com/office/officeart/2008/layout/NameandTitleOrganizationalChart"/>
    <dgm:cxn modelId="{982B8C6D-DC06-4246-8815-3DF96E2B3BFD}" type="presParOf" srcId="{2F02E1CA-2B0A-7B45-8B59-F2B37BAA6549}" destId="{B99BD5A0-8D14-364B-939F-5118F8295822}" srcOrd="1" destOrd="0" presId="urn:microsoft.com/office/officeart/2008/layout/NameandTitleOrganizationalChart"/>
    <dgm:cxn modelId="{68565C9C-68C9-1F4A-B71B-08C3E53178AE}" type="presParOf" srcId="{2F02E1CA-2B0A-7B45-8B59-F2B37BAA6549}" destId="{CB618696-4851-9648-8483-B6C62C9CC257}" srcOrd="2" destOrd="0" presId="urn:microsoft.com/office/officeart/2008/layout/NameandTitleOrganizationalChart"/>
    <dgm:cxn modelId="{B92BFFEE-6861-C84D-A92C-2974A58F47F6}" type="presParOf" srcId="{9C69B203-7643-0A45-B8B2-5EB5355F8CF7}" destId="{BDA56011-BE01-DB49-BC21-634957C920E6}" srcOrd="2" destOrd="0" presId="urn:microsoft.com/office/officeart/2008/layout/NameandTitleOrganizationalChart"/>
    <dgm:cxn modelId="{1985BACA-CE92-844E-9324-38A4355ED062}" type="presParOf" srcId="{7CE35E12-A10E-ED49-8CD2-EB1AD55C6FD8}" destId="{27D2004C-9677-F94B-BE79-15F0D4D4A754}" srcOrd="2" destOrd="0" presId="urn:microsoft.com/office/officeart/2008/layout/NameandTitleOrganizationalChart"/>
    <dgm:cxn modelId="{946639DB-9637-5A4A-8139-54373A2A80CD}" type="presParOf" srcId="{B7572A28-DBD2-AB43-A7A6-74EC641F27E6}" destId="{A96055D9-96F3-FC47-A5D3-084F5CBB7C10}" srcOrd="2" destOrd="0" presId="urn:microsoft.com/office/officeart/2008/layout/NameandTitleOrganizationalChart"/>
    <dgm:cxn modelId="{C7D8AC70-52D2-4944-BB7E-559E30ED8CB6}" type="presParOf" srcId="{7F8B849F-F06D-C544-867A-BD1EC64DCCE3}" destId="{773BCDA6-6CDC-2B49-B721-4764BD600AD7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60B59-AA38-EF48-9093-45A53ABFE785}">
      <dsp:nvSpPr>
        <dsp:cNvPr id="0" name=""/>
        <dsp:cNvSpPr/>
      </dsp:nvSpPr>
      <dsp:spPr>
        <a:xfrm>
          <a:off x="5487463" y="2812024"/>
          <a:ext cx="2382253" cy="422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158"/>
              </a:lnTo>
              <a:lnTo>
                <a:pt x="2382253" y="313158"/>
              </a:lnTo>
              <a:lnTo>
                <a:pt x="2382253" y="422897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1265A6-009E-3848-ABF1-19866C0D864D}">
      <dsp:nvSpPr>
        <dsp:cNvPr id="0" name=""/>
        <dsp:cNvSpPr/>
      </dsp:nvSpPr>
      <dsp:spPr>
        <a:xfrm>
          <a:off x="4225501" y="2812024"/>
          <a:ext cx="1261962" cy="422897"/>
        </a:xfrm>
        <a:custGeom>
          <a:avLst/>
          <a:gdLst/>
          <a:ahLst/>
          <a:cxnLst/>
          <a:rect l="0" t="0" r="0" b="0"/>
          <a:pathLst>
            <a:path>
              <a:moveTo>
                <a:pt x="1261962" y="0"/>
              </a:moveTo>
              <a:lnTo>
                <a:pt x="1261962" y="313158"/>
              </a:lnTo>
              <a:lnTo>
                <a:pt x="0" y="313158"/>
              </a:lnTo>
              <a:lnTo>
                <a:pt x="0" y="422897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17DD6-8C7C-524B-8BE0-772D14577F9C}">
      <dsp:nvSpPr>
        <dsp:cNvPr id="0" name=""/>
        <dsp:cNvSpPr/>
      </dsp:nvSpPr>
      <dsp:spPr>
        <a:xfrm>
          <a:off x="680780" y="2812024"/>
          <a:ext cx="4806683" cy="482537"/>
        </a:xfrm>
        <a:custGeom>
          <a:avLst/>
          <a:gdLst/>
          <a:ahLst/>
          <a:cxnLst/>
          <a:rect l="0" t="0" r="0" b="0"/>
          <a:pathLst>
            <a:path>
              <a:moveTo>
                <a:pt x="4806683" y="0"/>
              </a:moveTo>
              <a:lnTo>
                <a:pt x="4806683" y="372798"/>
              </a:lnTo>
              <a:lnTo>
                <a:pt x="0" y="372798"/>
              </a:lnTo>
              <a:lnTo>
                <a:pt x="0" y="482537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F91F59-3FDD-2248-B75A-D57F1EA94E71}">
      <dsp:nvSpPr>
        <dsp:cNvPr id="0" name=""/>
        <dsp:cNvSpPr/>
      </dsp:nvSpPr>
      <dsp:spPr>
        <a:xfrm>
          <a:off x="5441743" y="2056655"/>
          <a:ext cx="91440" cy="298171"/>
        </a:xfrm>
        <a:custGeom>
          <a:avLst/>
          <a:gdLst/>
          <a:ahLst/>
          <a:cxnLst/>
          <a:rect l="0" t="0" r="0" b="0"/>
          <a:pathLst>
            <a:path>
              <a:moveTo>
                <a:pt x="73064" y="0"/>
              </a:moveTo>
              <a:lnTo>
                <a:pt x="73064" y="188431"/>
              </a:lnTo>
              <a:lnTo>
                <a:pt x="45720" y="188431"/>
              </a:lnTo>
              <a:lnTo>
                <a:pt x="45720" y="298171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C21BA5-FEAE-214E-8D57-78F295E7BF7F}">
      <dsp:nvSpPr>
        <dsp:cNvPr id="0" name=""/>
        <dsp:cNvSpPr/>
      </dsp:nvSpPr>
      <dsp:spPr>
        <a:xfrm>
          <a:off x="4632452" y="1321170"/>
          <a:ext cx="882355" cy="2782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547"/>
              </a:lnTo>
              <a:lnTo>
                <a:pt x="882355" y="168547"/>
              </a:lnTo>
              <a:lnTo>
                <a:pt x="882355" y="278286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FE9CE-C71E-2B40-9420-ED9BEA016A0D}">
      <dsp:nvSpPr>
        <dsp:cNvPr id="0" name=""/>
        <dsp:cNvSpPr/>
      </dsp:nvSpPr>
      <dsp:spPr>
        <a:xfrm>
          <a:off x="3357265" y="2056655"/>
          <a:ext cx="414549" cy="198775"/>
        </a:xfrm>
        <a:custGeom>
          <a:avLst/>
          <a:gdLst/>
          <a:ahLst/>
          <a:cxnLst/>
          <a:rect l="0" t="0" r="0" b="0"/>
          <a:pathLst>
            <a:path>
              <a:moveTo>
                <a:pt x="414549" y="0"/>
              </a:moveTo>
              <a:lnTo>
                <a:pt x="414549" y="89036"/>
              </a:lnTo>
              <a:lnTo>
                <a:pt x="0" y="89036"/>
              </a:lnTo>
              <a:lnTo>
                <a:pt x="0" y="198775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2658-CC14-6145-897A-E1F162BCEF8F}">
      <dsp:nvSpPr>
        <dsp:cNvPr id="0" name=""/>
        <dsp:cNvSpPr/>
      </dsp:nvSpPr>
      <dsp:spPr>
        <a:xfrm>
          <a:off x="3771815" y="1321170"/>
          <a:ext cx="860636" cy="278286"/>
        </a:xfrm>
        <a:custGeom>
          <a:avLst/>
          <a:gdLst/>
          <a:ahLst/>
          <a:cxnLst/>
          <a:rect l="0" t="0" r="0" b="0"/>
          <a:pathLst>
            <a:path>
              <a:moveTo>
                <a:pt x="860636" y="0"/>
              </a:moveTo>
              <a:lnTo>
                <a:pt x="860636" y="168547"/>
              </a:lnTo>
              <a:lnTo>
                <a:pt x="0" y="168547"/>
              </a:lnTo>
              <a:lnTo>
                <a:pt x="0" y="278286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8013CA-04FE-4B4C-BB5A-CA776F656A88}">
      <dsp:nvSpPr>
        <dsp:cNvPr id="0" name=""/>
        <dsp:cNvSpPr/>
      </dsp:nvSpPr>
      <dsp:spPr>
        <a:xfrm>
          <a:off x="2136968" y="638389"/>
          <a:ext cx="2495483" cy="225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844"/>
              </a:lnTo>
              <a:lnTo>
                <a:pt x="2495483" y="115844"/>
              </a:lnTo>
              <a:lnTo>
                <a:pt x="2495483" y="22558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89AD1-1AD4-1D48-B35E-1D7B0D333FAD}">
      <dsp:nvSpPr>
        <dsp:cNvPr id="0" name=""/>
        <dsp:cNvSpPr/>
      </dsp:nvSpPr>
      <dsp:spPr>
        <a:xfrm>
          <a:off x="1447352" y="181191"/>
          <a:ext cx="1379231" cy="457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663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Document</a:t>
          </a:r>
        </a:p>
      </dsp:txBody>
      <dsp:txXfrm>
        <a:off x="1447352" y="181191"/>
        <a:ext cx="1379231" cy="457198"/>
      </dsp:txXfrm>
    </dsp:sp>
    <dsp:sp modelId="{98AFAB20-6924-2B4D-B4FE-573FC670F1FB}">
      <dsp:nvSpPr>
        <dsp:cNvPr id="0" name=""/>
        <dsp:cNvSpPr/>
      </dsp:nvSpPr>
      <dsp:spPr>
        <a:xfrm>
          <a:off x="1904213" y="560310"/>
          <a:ext cx="817527" cy="1567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1904213" y="560310"/>
        <a:ext cx="817527" cy="156770"/>
      </dsp:txXfrm>
    </dsp:sp>
    <dsp:sp modelId="{7E371F7D-9C47-C54F-ADD4-BB4816B97F20}">
      <dsp:nvSpPr>
        <dsp:cNvPr id="0" name=""/>
        <dsp:cNvSpPr/>
      </dsp:nvSpPr>
      <dsp:spPr>
        <a:xfrm>
          <a:off x="4058570" y="863972"/>
          <a:ext cx="1147762" cy="457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663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&lt;html&gt;</a:t>
          </a:r>
        </a:p>
      </dsp:txBody>
      <dsp:txXfrm>
        <a:off x="4058570" y="863972"/>
        <a:ext cx="1147762" cy="457198"/>
      </dsp:txXfrm>
    </dsp:sp>
    <dsp:sp modelId="{92CF3267-631C-3147-967C-E122CA4353D2}">
      <dsp:nvSpPr>
        <dsp:cNvPr id="0" name=""/>
        <dsp:cNvSpPr/>
      </dsp:nvSpPr>
      <dsp:spPr>
        <a:xfrm>
          <a:off x="4359943" y="1223232"/>
          <a:ext cx="817527" cy="1567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359943" y="1223232"/>
        <a:ext cx="817527" cy="156770"/>
      </dsp:txXfrm>
    </dsp:sp>
    <dsp:sp modelId="{8ECAE0E9-E459-7D46-829E-1F7A306E28E7}">
      <dsp:nvSpPr>
        <dsp:cNvPr id="0" name=""/>
        <dsp:cNvSpPr/>
      </dsp:nvSpPr>
      <dsp:spPr>
        <a:xfrm>
          <a:off x="3159196" y="1599457"/>
          <a:ext cx="1225237" cy="457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663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&lt;head&gt;</a:t>
          </a:r>
        </a:p>
      </dsp:txBody>
      <dsp:txXfrm>
        <a:off x="3159196" y="1599457"/>
        <a:ext cx="1225237" cy="457198"/>
      </dsp:txXfrm>
    </dsp:sp>
    <dsp:sp modelId="{32CF9276-CE81-C84D-BD7C-EA2EF3D0141B}">
      <dsp:nvSpPr>
        <dsp:cNvPr id="0" name=""/>
        <dsp:cNvSpPr/>
      </dsp:nvSpPr>
      <dsp:spPr>
        <a:xfrm>
          <a:off x="3499306" y="1958721"/>
          <a:ext cx="817527" cy="1567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499306" y="1958721"/>
        <a:ext cx="817527" cy="156770"/>
      </dsp:txXfrm>
    </dsp:sp>
    <dsp:sp modelId="{26E94807-674A-3142-A00B-70740012D984}">
      <dsp:nvSpPr>
        <dsp:cNvPr id="0" name=""/>
        <dsp:cNvSpPr/>
      </dsp:nvSpPr>
      <dsp:spPr>
        <a:xfrm>
          <a:off x="2836509" y="2255430"/>
          <a:ext cx="1041511" cy="457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663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&lt;title&gt;</a:t>
          </a:r>
        </a:p>
      </dsp:txBody>
      <dsp:txXfrm>
        <a:off x="2836509" y="2255430"/>
        <a:ext cx="1041511" cy="457198"/>
      </dsp:txXfrm>
    </dsp:sp>
    <dsp:sp modelId="{465ED798-77CF-C34C-BE19-3922F9FE0DF6}">
      <dsp:nvSpPr>
        <dsp:cNvPr id="0" name=""/>
        <dsp:cNvSpPr/>
      </dsp:nvSpPr>
      <dsp:spPr>
        <a:xfrm>
          <a:off x="2765974" y="2563874"/>
          <a:ext cx="2011681" cy="457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Text: Page Title</a:t>
          </a:r>
        </a:p>
      </dsp:txBody>
      <dsp:txXfrm>
        <a:off x="2765974" y="2563874"/>
        <a:ext cx="2011681" cy="457199"/>
      </dsp:txXfrm>
    </dsp:sp>
    <dsp:sp modelId="{0FBBEEEE-B119-EF4D-9578-389E0B9D91FE}">
      <dsp:nvSpPr>
        <dsp:cNvPr id="0" name=""/>
        <dsp:cNvSpPr/>
      </dsp:nvSpPr>
      <dsp:spPr>
        <a:xfrm>
          <a:off x="4923908" y="1599457"/>
          <a:ext cx="1181799" cy="457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663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&lt;body&gt;</a:t>
          </a:r>
        </a:p>
      </dsp:txBody>
      <dsp:txXfrm>
        <a:off x="4923908" y="1599457"/>
        <a:ext cx="1181799" cy="457198"/>
      </dsp:txXfrm>
    </dsp:sp>
    <dsp:sp modelId="{FBD3FAF3-9127-8846-8924-4AEA44C3679A}">
      <dsp:nvSpPr>
        <dsp:cNvPr id="0" name=""/>
        <dsp:cNvSpPr/>
      </dsp:nvSpPr>
      <dsp:spPr>
        <a:xfrm>
          <a:off x="5242298" y="1958721"/>
          <a:ext cx="817527" cy="1567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242298" y="1958721"/>
        <a:ext cx="817527" cy="156770"/>
      </dsp:txXfrm>
    </dsp:sp>
    <dsp:sp modelId="{166C7E42-C450-7246-BB14-6A68A800C6E4}">
      <dsp:nvSpPr>
        <dsp:cNvPr id="0" name=""/>
        <dsp:cNvSpPr/>
      </dsp:nvSpPr>
      <dsp:spPr>
        <a:xfrm>
          <a:off x="4997133" y="2354826"/>
          <a:ext cx="980660" cy="457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663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&lt;div&gt;</a:t>
          </a:r>
        </a:p>
      </dsp:txBody>
      <dsp:txXfrm>
        <a:off x="4997133" y="2354826"/>
        <a:ext cx="980660" cy="457198"/>
      </dsp:txXfrm>
    </dsp:sp>
    <dsp:sp modelId="{F197C42E-0198-084B-840F-9D9F0D741254}">
      <dsp:nvSpPr>
        <dsp:cNvPr id="0" name=""/>
        <dsp:cNvSpPr/>
      </dsp:nvSpPr>
      <dsp:spPr>
        <a:xfrm>
          <a:off x="5214954" y="2714089"/>
          <a:ext cx="817527" cy="1567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214954" y="2714089"/>
        <a:ext cx="817527" cy="156770"/>
      </dsp:txXfrm>
    </dsp:sp>
    <dsp:sp modelId="{A9546D97-6AED-1F4F-9954-5933E8C798EC}">
      <dsp:nvSpPr>
        <dsp:cNvPr id="0" name=""/>
        <dsp:cNvSpPr/>
      </dsp:nvSpPr>
      <dsp:spPr>
        <a:xfrm>
          <a:off x="153711" y="3294561"/>
          <a:ext cx="1054137" cy="4663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663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&lt;h1&gt;</a:t>
          </a:r>
        </a:p>
      </dsp:txBody>
      <dsp:txXfrm>
        <a:off x="153711" y="3294561"/>
        <a:ext cx="1054137" cy="466345"/>
      </dsp:txXfrm>
    </dsp:sp>
    <dsp:sp modelId="{5073C9BB-7B4D-1447-BBD3-D311270A6E41}">
      <dsp:nvSpPr>
        <dsp:cNvPr id="0" name=""/>
        <dsp:cNvSpPr/>
      </dsp:nvSpPr>
      <dsp:spPr>
        <a:xfrm>
          <a:off x="125786" y="3627955"/>
          <a:ext cx="3449842" cy="3657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Text: My First Heading</a:t>
          </a:r>
        </a:p>
      </dsp:txBody>
      <dsp:txXfrm>
        <a:off x="125786" y="3627955"/>
        <a:ext cx="3449842" cy="365760"/>
      </dsp:txXfrm>
    </dsp:sp>
    <dsp:sp modelId="{8707EA53-6A92-344A-9B26-60DAB8D0AE5F}">
      <dsp:nvSpPr>
        <dsp:cNvPr id="0" name=""/>
        <dsp:cNvSpPr/>
      </dsp:nvSpPr>
      <dsp:spPr>
        <a:xfrm>
          <a:off x="3771319" y="3234921"/>
          <a:ext cx="908363" cy="4703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663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&lt;p&gt;</a:t>
          </a:r>
        </a:p>
      </dsp:txBody>
      <dsp:txXfrm>
        <a:off x="3771319" y="3234921"/>
        <a:ext cx="908363" cy="470310"/>
      </dsp:txXfrm>
    </dsp:sp>
    <dsp:sp modelId="{6ADAE779-C54F-104C-8EE9-C784B918C7AF}">
      <dsp:nvSpPr>
        <dsp:cNvPr id="0" name=""/>
        <dsp:cNvSpPr/>
      </dsp:nvSpPr>
      <dsp:spPr>
        <a:xfrm>
          <a:off x="3795106" y="3629937"/>
          <a:ext cx="3359660" cy="3657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Text: My first paragraph.</a:t>
          </a:r>
        </a:p>
      </dsp:txBody>
      <dsp:txXfrm>
        <a:off x="3795106" y="3629937"/>
        <a:ext cx="3359660" cy="365760"/>
      </dsp:txXfrm>
    </dsp:sp>
    <dsp:sp modelId="{7D6687F5-4595-1D40-A568-76456F77A06A}">
      <dsp:nvSpPr>
        <dsp:cNvPr id="0" name=""/>
        <dsp:cNvSpPr/>
      </dsp:nvSpPr>
      <dsp:spPr>
        <a:xfrm>
          <a:off x="7415535" y="3234921"/>
          <a:ext cx="908363" cy="4703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663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&lt;p&gt;</a:t>
          </a:r>
        </a:p>
      </dsp:txBody>
      <dsp:txXfrm>
        <a:off x="7415535" y="3234921"/>
        <a:ext cx="908363" cy="470310"/>
      </dsp:txXfrm>
    </dsp:sp>
    <dsp:sp modelId="{60478B69-626D-2746-A5A4-8295C9AEBEF8}">
      <dsp:nvSpPr>
        <dsp:cNvPr id="0" name=""/>
        <dsp:cNvSpPr/>
      </dsp:nvSpPr>
      <dsp:spPr>
        <a:xfrm>
          <a:off x="7374245" y="3629937"/>
          <a:ext cx="3529583" cy="3657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Text: My second paragraph.</a:t>
          </a:r>
        </a:p>
      </dsp:txBody>
      <dsp:txXfrm>
        <a:off x="7374245" y="3629937"/>
        <a:ext cx="3529583" cy="365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22518-F7FE-2E40-9C60-793856882CE6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CD335-F0CB-D347-B8A5-7AB70F34C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67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90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8317D-C11F-DDB1-47E9-773208AC7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F89277-C304-CE7F-4EE2-852CF67E0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4F6416-EEE6-03AD-31A0-4173C71B9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2C647-4F1C-2844-C0F0-1207EE86AD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63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C5F22-9B25-A0C6-0CED-8BB20CFFD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757B4E-0E9F-AD63-1B49-ED976C171D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DA6EBF-230F-8ECC-DB23-020F82E87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D84A2-AE0C-4E94-C367-8FEAD13232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54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03342-99D6-7DEC-5C88-EFD4B4E5E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2AD864-E2E3-D9A1-5979-CA86CA9402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88890-59EF-CBE7-84D4-3278A3BB3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2BC9D-7197-5C0A-0905-5BDED6D913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755A5-E7AA-26B3-3132-E807C782F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8FA6CA-64A6-498E-9C30-FAEEA8887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B1364-6109-BB7A-3521-D775F3B14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84D6D-D9C5-A19E-C5B9-C99AFD3FE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89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004B7-710B-81CF-D7F9-9EFE3E300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F03D68-44EF-B4EF-BCA0-C6B73FF13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6AB1FF-05F3-A93F-3EFA-86F4A1570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69CA9-0262-1CED-0819-0DD49C195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22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373F6-8AA2-8AF7-1C2D-CA0C5324D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A665B-AC0E-1A75-54F0-B7FBC9E98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7282CF-6FF8-0C14-7E5F-F8920E472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B0AC3-82A1-57D2-2191-C09398B773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58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4B9A8-2E61-6078-320B-4552D63F0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343044-A3E7-5351-72B8-4F4BA5415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B0C07F-8013-6C38-CF4F-8B9207BF6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2424F-459B-A949-502B-878BCB54B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40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994F9-86E7-0AF6-72A4-5CD3E6C28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58AE7A-8F6C-1B91-9B61-49C47E5C9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5BD19-CA1A-FC4D-AD78-C9842B992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0DC54-0140-064B-8287-9360EF3A78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65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9FB82-C252-5B74-B347-985B32C8A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15AF9F-230C-BBD3-CC6B-C45D5EA53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4713A0-8739-41A5-1EEF-34AA8E2BD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3D272-4A9F-18AC-7587-C3D84AD459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97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37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8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27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169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65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58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2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4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59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40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749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43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default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fault.as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mith.edu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DBFC0-8BA3-DEDC-7E39-89EC78568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Analytics:  </a:t>
            </a:r>
            <a:br>
              <a:rPr lang="en-US" dirty="0"/>
            </a:br>
            <a:r>
              <a:rPr lang="en-US" dirty="0"/>
              <a:t>Intro to HTML, CSS, and JavaScript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BEFAC-62BD-EFDC-63B4-33E49BD33B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Ab Mosca (they/them)</a:t>
            </a:r>
          </a:p>
        </p:txBody>
      </p:sp>
    </p:spTree>
    <p:extLst>
      <p:ext uri="{BB962C8B-B14F-4D97-AF65-F5344CB8AC3E}">
        <p14:creationId xmlns:p14="http://schemas.microsoft.com/office/powerpoint/2010/main" val="547388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ED46C-F097-A7EE-1F1F-921A3161E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BB5E-55A7-29CE-7B0A-E9DEC8342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webpage: 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95D3E-F7E5-C8FC-9951-95A8892A9719}"/>
              </a:ext>
            </a:extLst>
          </p:cNvPr>
          <p:cNvSpPr txBox="1"/>
          <p:nvPr/>
        </p:nvSpPr>
        <p:spPr>
          <a:xfrm>
            <a:off x="6900095" y="6323339"/>
            <a:ext cx="471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https://www.w3schools.com/html/</a:t>
            </a:r>
            <a:r>
              <a:rPr lang="en-US" dirty="0" err="1"/>
              <a:t>html_intro.asp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7A1AC4-F53B-1E67-01B4-F5B7C3ADF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The &lt;!DOCTYPE html&gt; declaration defines that this document is an HTML5 document</a:t>
            </a:r>
          </a:p>
          <a:p>
            <a:r>
              <a:rPr lang="en-US" dirty="0"/>
              <a:t>The &lt;html&gt; element is the root element of an HTML page</a:t>
            </a:r>
          </a:p>
          <a:p>
            <a:r>
              <a:rPr lang="en-US" dirty="0"/>
              <a:t>The &lt;head&gt; element contains meta information about the HTML page</a:t>
            </a:r>
          </a:p>
          <a:p>
            <a:r>
              <a:rPr lang="en-US" dirty="0"/>
              <a:t>The &lt;title&gt; element specifies a title for the HTML page (shown in the browser's title bar or in the page's tab)</a:t>
            </a:r>
          </a:p>
          <a:p>
            <a:r>
              <a:rPr lang="en-US" dirty="0"/>
              <a:t>The &lt;body&gt; element defines the document's body, and is a container for all the visible contents</a:t>
            </a:r>
          </a:p>
          <a:p>
            <a:r>
              <a:rPr lang="en-US" dirty="0"/>
              <a:t>The &lt;h1&gt; element defines a large heading</a:t>
            </a:r>
          </a:p>
          <a:p>
            <a:r>
              <a:rPr lang="en-US" dirty="0"/>
              <a:t>The &lt;p&gt; element defines a paragraph</a:t>
            </a:r>
          </a:p>
          <a:p>
            <a:r>
              <a:rPr lang="en-US" dirty="0"/>
              <a:t>Complete tag reference: </a:t>
            </a:r>
            <a:r>
              <a:rPr lang="en-US" dirty="0">
                <a:hlinkClick r:id="rId3"/>
              </a:rPr>
              <a:t>https://www.w3schools.com/tags/default.asp</a:t>
            </a:r>
            <a:r>
              <a:rPr lang="en-US" dirty="0"/>
              <a:t>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5035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3186C-DDB1-B10D-02FB-DFD3D94A6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9B63-2F14-17FC-B6F9-E5220EC2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a webpage: CSS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7D110-1C43-437A-75D0-B8EF54E979E7}"/>
              </a:ext>
            </a:extLst>
          </p:cNvPr>
          <p:cNvSpPr txBox="1"/>
          <p:nvPr/>
        </p:nvSpPr>
        <p:spPr>
          <a:xfrm>
            <a:off x="6900095" y="6323339"/>
            <a:ext cx="471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https://www.w3schools.com/html/</a:t>
            </a:r>
            <a:r>
              <a:rPr lang="en-US" dirty="0" err="1"/>
              <a:t>html_intro.asp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457F4A-A1E6-677D-7FAB-5E409B6AC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A webpage is styled through CSS</a:t>
            </a:r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D2033DBB-5D80-8465-C7C9-BD329E4B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49" y="2882997"/>
            <a:ext cx="7683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77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6A23C-AC24-AEA9-B1D6-73E6917DC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2E917B-79AE-4870-110A-6892517F0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710" y="2302328"/>
            <a:ext cx="10459803" cy="12415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330031-7237-4B7D-BF12-43C4BE623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a webpage: CSS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9C4BA-A69B-8AEF-CBA7-4F2922F0A6A3}"/>
              </a:ext>
            </a:extLst>
          </p:cNvPr>
          <p:cNvSpPr txBox="1"/>
          <p:nvPr/>
        </p:nvSpPr>
        <p:spPr>
          <a:xfrm>
            <a:off x="0" y="6445171"/>
            <a:ext cx="471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 err="1"/>
              <a:t>css_howto.asp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D0EF2F-B884-7937-C51E-B8637A980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An HTML file is is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en-US" sz="2400" dirty="0"/>
              <a:t>ed to a CSS file </a:t>
            </a:r>
          </a:p>
          <a:p>
            <a:r>
              <a:rPr lang="en-US" sz="2400" dirty="0"/>
              <a:t>You can also style in-line</a:t>
            </a:r>
          </a:p>
          <a:p>
            <a:pPr marL="0" indent="0">
              <a:buNone/>
            </a:pPr>
            <a:r>
              <a:rPr lang="en-US" sz="2400" dirty="0"/>
              <a:t>     and with internal CSS, but</a:t>
            </a:r>
          </a:p>
          <a:p>
            <a:pPr marL="0" indent="0">
              <a:buNone/>
            </a:pPr>
            <a:r>
              <a:rPr lang="en-US" sz="2400" dirty="0"/>
              <a:t>     it is not best practice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E8E9C-FC27-83C3-0E4C-4A05B9A1C1F3}"/>
              </a:ext>
            </a:extLst>
          </p:cNvPr>
          <p:cNvSpPr/>
          <p:nvPr/>
        </p:nvSpPr>
        <p:spPr>
          <a:xfrm>
            <a:off x="5666013" y="4425045"/>
            <a:ext cx="4098472" cy="391885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55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AD7E6-A2BF-78BD-3D24-24233264E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A209-316F-7009-E45A-C7EDC741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a webpage: CSS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13AFE-F13E-7DFA-F5C2-7BF8B5956463}"/>
              </a:ext>
            </a:extLst>
          </p:cNvPr>
          <p:cNvSpPr txBox="1"/>
          <p:nvPr/>
        </p:nvSpPr>
        <p:spPr>
          <a:xfrm>
            <a:off x="0" y="6445171"/>
            <a:ext cx="471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 err="1"/>
              <a:t>css_syntax.asp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9182C4-AB2C-D0CC-EC9C-6A674D264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CSS files are sets of rules with specific syntax: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selector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property : value;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property2 : value2;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…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FAD8AC6-5748-5539-1D6A-1DB1178C323E}"/>
              </a:ext>
            </a:extLst>
          </p:cNvPr>
          <p:cNvSpPr/>
          <p:nvPr/>
        </p:nvSpPr>
        <p:spPr>
          <a:xfrm>
            <a:off x="1015636" y="2726873"/>
            <a:ext cx="1596935" cy="382087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F5F9E2-28C7-B983-D69B-7BFF8EC0E4BB}"/>
              </a:ext>
            </a:extLst>
          </p:cNvPr>
          <p:cNvSpPr/>
          <p:nvPr/>
        </p:nvSpPr>
        <p:spPr>
          <a:xfrm>
            <a:off x="1403168" y="3273250"/>
            <a:ext cx="1596935" cy="382087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6F34D8-6DB1-944F-8AF9-A7D0BE510A61}"/>
              </a:ext>
            </a:extLst>
          </p:cNvPr>
          <p:cNvSpPr/>
          <p:nvPr/>
        </p:nvSpPr>
        <p:spPr>
          <a:xfrm>
            <a:off x="3397431" y="3273249"/>
            <a:ext cx="900249" cy="382087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EEF0230-2552-740E-F99F-2E6912A41AD2}"/>
              </a:ext>
            </a:extLst>
          </p:cNvPr>
          <p:cNvSpPr/>
          <p:nvPr/>
        </p:nvSpPr>
        <p:spPr>
          <a:xfrm>
            <a:off x="3069771" y="3273249"/>
            <a:ext cx="195943" cy="382087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4454B3E-90B5-5C01-6417-C54968F590DA}"/>
              </a:ext>
            </a:extLst>
          </p:cNvPr>
          <p:cNvSpPr/>
          <p:nvPr/>
        </p:nvSpPr>
        <p:spPr>
          <a:xfrm>
            <a:off x="4267200" y="3281956"/>
            <a:ext cx="195943" cy="382087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D50C56-2455-2CD8-9809-D864DCFEE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811" y="2278848"/>
            <a:ext cx="11882128" cy="12912158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62FA17-8800-87CE-5F21-A0A30491E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652" y="3879090"/>
            <a:ext cx="9458310" cy="884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3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44568-F296-F918-767B-5075AAE9C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5229-6F8C-A557-4F13-5ECD3E80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a webpage: CSS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197A5-9223-938C-9983-6D33C60B9101}"/>
              </a:ext>
            </a:extLst>
          </p:cNvPr>
          <p:cNvSpPr txBox="1"/>
          <p:nvPr/>
        </p:nvSpPr>
        <p:spPr>
          <a:xfrm>
            <a:off x="0" y="6445171"/>
            <a:ext cx="471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 err="1"/>
              <a:t>css_syntax.asp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98E459-74CC-A52C-0467-B7BA2E1B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201505" cy="4264675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400" dirty="0">
                <a:cs typeface="Consolas" panose="020B0609020204030204" pitchFamily="49" charset="0"/>
              </a:rPr>
              <a:t>A </a:t>
            </a:r>
            <a:r>
              <a:rPr lang="en-US" sz="24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cs typeface="Consolas" panose="020B0609020204030204" pitchFamily="49" charset="0"/>
              </a:rPr>
              <a:t>CSS selector </a:t>
            </a:r>
            <a:r>
              <a:rPr lang="en-US" sz="2400" dirty="0">
                <a:cs typeface="Consolas" panose="020B0609020204030204" pitchFamily="49" charset="0"/>
              </a:rPr>
              <a:t>can be an</a:t>
            </a:r>
          </a:p>
          <a:p>
            <a:pPr lvl="1"/>
            <a:r>
              <a:rPr lang="en-US" sz="22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cs typeface="Consolas" panose="020B0609020204030204" pitchFamily="49" charset="0"/>
              </a:rPr>
              <a:t>element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cs typeface="Consolas" panose="020B0609020204030204" pitchFamily="49" charset="0"/>
              </a:rPr>
              <a:t> </a:t>
            </a:r>
          </a:p>
          <a:p>
            <a:pPr lvl="2"/>
            <a:r>
              <a:rPr lang="en-US" sz="2000" dirty="0">
                <a:cs typeface="Consolas" panose="020B0609020204030204" pitchFamily="49" charset="0"/>
              </a:rPr>
              <a:t>The selector </a:t>
            </a:r>
            <a:r>
              <a:rPr lang="en-US" sz="20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000" dirty="0">
                <a:cs typeface="Consolas" panose="020B0609020204030204" pitchFamily="49" charset="0"/>
              </a:rPr>
              <a:t> indicates style for all paragraphs </a:t>
            </a:r>
          </a:p>
          <a:p>
            <a:pPr lvl="1"/>
            <a:r>
              <a:rPr lang="en-US" sz="22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cs typeface="Consolas" panose="020B0609020204030204" pitchFamily="49" charset="0"/>
              </a:rPr>
              <a:t>class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cs typeface="Consolas" panose="020B0609020204030204" pitchFamily="49" charset="0"/>
              </a:rPr>
              <a:t> </a:t>
            </a:r>
          </a:p>
          <a:p>
            <a:pPr lvl="2"/>
            <a:r>
              <a:rPr lang="en-US" sz="2000" dirty="0">
                <a:cs typeface="Consolas" panose="020B0609020204030204" pitchFamily="49" charset="0"/>
              </a:rPr>
              <a:t>An HTML element can be assigned a class</a:t>
            </a:r>
          </a:p>
          <a:p>
            <a:pPr lvl="3"/>
            <a:r>
              <a:rPr lang="en-US" sz="1800" dirty="0">
                <a:cs typeface="Consolas" panose="020B0609020204030204" pitchFamily="49" charset="0"/>
              </a:rPr>
              <a:t>Ex.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&lt;h1 </a:t>
            </a:r>
            <a:r>
              <a:rPr lang="en-US" sz="18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class=“title”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2"/>
            <a:r>
              <a:rPr lang="en-US" sz="2000" dirty="0">
                <a:cs typeface="Consolas" panose="020B0609020204030204" pitchFamily="49" charset="0"/>
              </a:rPr>
              <a:t>The selector </a:t>
            </a:r>
            <a:r>
              <a:rPr lang="en-US" sz="20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.title </a:t>
            </a:r>
            <a:r>
              <a:rPr lang="en-US" sz="2000" dirty="0">
                <a:cs typeface="Consolas" panose="020B0609020204030204" pitchFamily="49" charset="0"/>
              </a:rPr>
              <a:t>indicates style for all elements with class “title”</a:t>
            </a:r>
          </a:p>
          <a:p>
            <a:pPr lvl="1"/>
            <a:r>
              <a:rPr lang="en-US" sz="22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cs typeface="Consolas" panose="020B0609020204030204" pitchFamily="49" charset="0"/>
              </a:rPr>
              <a:t>id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cs typeface="Consolas" panose="020B0609020204030204" pitchFamily="49" charset="0"/>
              </a:rPr>
              <a:t> </a:t>
            </a:r>
          </a:p>
          <a:p>
            <a:pPr lvl="2"/>
            <a:r>
              <a:rPr lang="en-US" sz="2000" dirty="0">
                <a:cs typeface="Consolas" panose="020B0609020204030204" pitchFamily="49" charset="0"/>
              </a:rPr>
              <a:t>An HTML element can be assigned an id</a:t>
            </a:r>
          </a:p>
          <a:p>
            <a:pPr lvl="3"/>
            <a:r>
              <a:rPr lang="en-US" sz="1800" dirty="0">
                <a:cs typeface="Consolas" panose="020B0609020204030204" pitchFamily="49" charset="0"/>
              </a:rPr>
              <a:t>Ex.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&lt;div </a:t>
            </a:r>
            <a:r>
              <a:rPr lang="en-US" sz="18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id=“landing”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2"/>
            <a:r>
              <a:rPr lang="en-US" sz="2000" dirty="0">
                <a:cs typeface="Consolas" panose="020B0609020204030204" pitchFamily="49" charset="0"/>
              </a:rPr>
              <a:t>The selector </a:t>
            </a:r>
            <a:r>
              <a:rPr lang="en-US" sz="20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#landing </a:t>
            </a:r>
            <a:r>
              <a:rPr lang="en-US" sz="2000" dirty="0">
                <a:cs typeface="Consolas" panose="020B0609020204030204" pitchFamily="49" charset="0"/>
              </a:rPr>
              <a:t>indicates style for the element with id “landing”</a:t>
            </a:r>
          </a:p>
          <a:p>
            <a:pPr lvl="2"/>
            <a:endParaRPr lang="en-US" sz="20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22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612B6-24C2-F2A3-5874-073A8302C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51FA4-C26D-4667-C587-97400FF6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a webpage: CSS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4AAC8E-6D5A-BFD5-159B-B3DA3D531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7537" y="1551213"/>
            <a:ext cx="9871229" cy="1072694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0B30ED-B46B-BBF7-CB87-42055643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932" y="1402212"/>
            <a:ext cx="10073333" cy="10946563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0B0454-3D60-D795-2FC6-C3B043170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861" y="3528865"/>
            <a:ext cx="7605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9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C4734-AE52-6A89-51F2-910CE3992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5335-EE9D-1F4F-3CC0-DF06A72F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a webpage: CSS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C5D5677-11F8-BC57-EF91-702341383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4696202" cy="433787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Your turn:</a:t>
            </a:r>
          </a:p>
          <a:p>
            <a:r>
              <a:rPr lang="en-US" sz="2400" dirty="0"/>
              <a:t>Modify the HTML in </a:t>
            </a:r>
            <a:r>
              <a:rPr lang="en-US" sz="2400" dirty="0" err="1"/>
              <a:t>secondIndex.html</a:t>
            </a:r>
            <a:r>
              <a:rPr lang="en-US" sz="2400" dirty="0"/>
              <a:t> and link an external CSS file to create a webpage that looks like this </a:t>
            </a:r>
            <a:r>
              <a:rPr lang="en-US" sz="2400" dirty="0">
                <a:sym typeface="Wingdings" pitchFamily="2" charset="2"/>
              </a:rPr>
              <a:t></a:t>
            </a:r>
          </a:p>
          <a:p>
            <a:r>
              <a:rPr lang="en-US" sz="2400" dirty="0">
                <a:sym typeface="Wingdings" pitchFamily="2" charset="2"/>
              </a:rPr>
              <a:t>Helpful Resources: </a:t>
            </a:r>
          </a:p>
          <a:p>
            <a:pPr lvl="1"/>
            <a:r>
              <a:rPr lang="en-US" sz="2200" dirty="0">
                <a:sym typeface="Wingdings" pitchFamily="2" charset="2"/>
                <a:hlinkClick r:id="rId3"/>
              </a:rPr>
              <a:t>https://www.w3schools.com/html/</a:t>
            </a:r>
          </a:p>
          <a:p>
            <a:pPr lvl="1"/>
            <a:r>
              <a:rPr lang="en-US" sz="2200" dirty="0">
                <a:sym typeface="Wingdings" pitchFamily="2" charset="2"/>
                <a:hlinkClick r:id="rId3"/>
              </a:rPr>
              <a:t>https://www.w3schools.com/css</a:t>
            </a:r>
            <a:r>
              <a:rPr lang="en-US" sz="2200" dirty="0">
                <a:sym typeface="Wingdings" pitchFamily="2" charset="2"/>
              </a:rPr>
              <a:t>/ 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743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DCEEC-DA3B-FF6E-BAEB-9400A3085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A6356-47F4-DF13-CFDC-C996D4E40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Front end web development for visualization:</a:t>
            </a:r>
          </a:p>
          <a:p>
            <a:pPr lvl="1"/>
            <a:r>
              <a:rPr lang="en-US" sz="2200" dirty="0"/>
              <a:t>Modeling a webpage</a:t>
            </a:r>
          </a:p>
          <a:p>
            <a:pPr lvl="1"/>
            <a:r>
              <a:rPr lang="en-US" sz="2200" dirty="0"/>
              <a:t>Creating a webpage</a:t>
            </a:r>
          </a:p>
          <a:p>
            <a:pPr lvl="1"/>
            <a:r>
              <a:rPr lang="en-US" sz="2200" dirty="0"/>
              <a:t>Styling a webpage</a:t>
            </a:r>
          </a:p>
          <a:p>
            <a:pPr lvl="1"/>
            <a:r>
              <a:rPr lang="en-US" sz="2200" dirty="0"/>
              <a:t>Adding interaction to a webpage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7560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E2F13-7693-BD4D-46BE-C749ADC64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67E17-7C6B-1559-1747-81AB1BE2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 webpage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65BF6-5A3D-3284-6BEC-36256EE2E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 to: </a:t>
            </a:r>
            <a:r>
              <a:rPr lang="en-US" sz="2400" dirty="0">
                <a:hlinkClick r:id="rId2"/>
              </a:rPr>
              <a:t>smith.edu</a:t>
            </a:r>
            <a:r>
              <a:rPr lang="en-US" sz="2400" dirty="0"/>
              <a:t> </a:t>
            </a:r>
          </a:p>
          <a:p>
            <a:r>
              <a:rPr lang="en-US" sz="2400" dirty="0"/>
              <a:t>Right click anywhere, select “inspect” from the menu</a:t>
            </a:r>
          </a:p>
          <a:p>
            <a:r>
              <a:rPr lang="en-US" sz="2400" dirty="0"/>
              <a:t>Start on the “Elements” pane of the inspection panel, explore the webpage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How do you think this webpage is made? </a:t>
            </a:r>
            <a:endParaRPr lang="en-US" sz="22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353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97054-3FD1-F2C8-E1A7-0169A51DE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E8F95-1EA8-0A2B-F019-C1F48C84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 webpage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20290-9725-F507-F1A4-5E4C706D5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A webpage is defined through HTML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D0870-338A-19C8-7A30-BFDB178A58F6}"/>
              </a:ext>
            </a:extLst>
          </p:cNvPr>
          <p:cNvSpPr txBox="1"/>
          <p:nvPr/>
        </p:nvSpPr>
        <p:spPr>
          <a:xfrm>
            <a:off x="6578083" y="6323339"/>
            <a:ext cx="503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</a:t>
            </a:r>
            <a:r>
              <a:rPr lang="en-US" dirty="0" err="1"/>
              <a:t>whatis</a:t>
            </a:r>
            <a:r>
              <a:rPr lang="en-US" dirty="0"/>
              <a:t>/</a:t>
            </a:r>
            <a:r>
              <a:rPr lang="en-US" dirty="0" err="1"/>
              <a:t>whatis_html.asp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DCB5AF-5256-D1E7-4A08-F41A2B83B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2736560"/>
            <a:ext cx="6890363" cy="1912932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6767F41-4D1A-19EB-152C-1F2F5F4A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456844"/>
            <a:ext cx="7124700" cy="4699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189716-1137-31FB-372E-3A401C3B48C3}"/>
              </a:ext>
            </a:extLst>
          </p:cNvPr>
          <p:cNvCxnSpPr>
            <a:cxnSpLocks/>
          </p:cNvCxnSpPr>
          <p:nvPr/>
        </p:nvCxnSpPr>
        <p:spPr>
          <a:xfrm flipV="1">
            <a:off x="6095999" y="2272020"/>
            <a:ext cx="335798" cy="1757539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8A882C-A472-D49C-AA7B-1091E7BEC781}"/>
              </a:ext>
            </a:extLst>
          </p:cNvPr>
          <p:cNvCxnSpPr>
            <a:cxnSpLocks/>
          </p:cNvCxnSpPr>
          <p:nvPr/>
        </p:nvCxnSpPr>
        <p:spPr>
          <a:xfrm flipV="1">
            <a:off x="6095998" y="2569065"/>
            <a:ext cx="482085" cy="1460494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717649-ADAC-9E98-044C-6E38E561EC63}"/>
              </a:ext>
            </a:extLst>
          </p:cNvPr>
          <p:cNvCxnSpPr>
            <a:cxnSpLocks/>
          </p:cNvCxnSpPr>
          <p:nvPr/>
        </p:nvCxnSpPr>
        <p:spPr>
          <a:xfrm flipV="1">
            <a:off x="6095997" y="2913681"/>
            <a:ext cx="482085" cy="1115878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6843E9-C449-9743-E729-B7A6D6DF9935}"/>
              </a:ext>
            </a:extLst>
          </p:cNvPr>
          <p:cNvCxnSpPr>
            <a:cxnSpLocks/>
          </p:cNvCxnSpPr>
          <p:nvPr/>
        </p:nvCxnSpPr>
        <p:spPr>
          <a:xfrm flipV="1">
            <a:off x="6095996" y="3146156"/>
            <a:ext cx="645767" cy="883403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86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10EC9-AD72-75FB-F1B8-98578AE84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526E-C4AD-CBB9-AC73-06DD1ADF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 webpage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A5FCF-C2D7-D3FB-54F8-70D95DAF0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408939" cy="3678303"/>
          </a:xfrm>
        </p:spPr>
        <p:txBody>
          <a:bodyPr anchor="t">
            <a:normAutofit/>
          </a:bodyPr>
          <a:lstStyle/>
          <a:p>
            <a:r>
              <a:rPr lang="en-US" sz="2400" dirty="0"/>
              <a:t>DOM = Document Object Model </a:t>
            </a:r>
          </a:p>
          <a:p>
            <a:pPr lvl="1"/>
            <a:r>
              <a:rPr lang="en-US" sz="2200" dirty="0"/>
              <a:t>When a webpage is loaded, the browser (ex. Chrome) creates a DOM of the page </a:t>
            </a:r>
          </a:p>
          <a:p>
            <a:pPr lvl="1"/>
            <a:r>
              <a:rPr lang="en-US" sz="2200" dirty="0"/>
              <a:t>The DOM model of a webpage is a tree of HTML objects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EC0DD-AEF3-2324-3970-6B85DE42C5DF}"/>
              </a:ext>
            </a:extLst>
          </p:cNvPr>
          <p:cNvSpPr txBox="1"/>
          <p:nvPr/>
        </p:nvSpPr>
        <p:spPr>
          <a:xfrm>
            <a:off x="6660196" y="6385331"/>
            <a:ext cx="54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</a:t>
            </a:r>
            <a:r>
              <a:rPr lang="en-US" dirty="0" err="1"/>
              <a:t>whatis</a:t>
            </a:r>
            <a:r>
              <a:rPr lang="en-US" dirty="0"/>
              <a:t>/</a:t>
            </a:r>
            <a:r>
              <a:rPr lang="en-US" dirty="0" err="1"/>
              <a:t>whatis_htmldom.asp</a:t>
            </a:r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BBE8A2-D60F-4447-AA8C-EDAC47B73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131" y="1323769"/>
            <a:ext cx="7772400" cy="506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34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7E27F-5F1E-92A1-9A98-A592CAE86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FFD1E-B796-C4F9-A35C-12B26603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 webpage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EC310-8D22-5370-83AC-8E35C4756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408939" cy="3678303"/>
          </a:xfrm>
        </p:spPr>
        <p:txBody>
          <a:bodyPr anchor="t">
            <a:normAutofit/>
          </a:bodyPr>
          <a:lstStyle/>
          <a:p>
            <a:r>
              <a:rPr lang="en-US" sz="2400" dirty="0"/>
              <a:t>DOM = Document Object Model </a:t>
            </a:r>
          </a:p>
          <a:p>
            <a:pPr lvl="1"/>
            <a:r>
              <a:rPr lang="en-US" sz="2200" dirty="0"/>
              <a:t>When a webpage is loaded, the browser (ex. Chrome) creates a DOM of the page </a:t>
            </a:r>
          </a:p>
          <a:p>
            <a:pPr lvl="1"/>
            <a:r>
              <a:rPr lang="en-US" sz="2200" dirty="0"/>
              <a:t>The DOM model of a webpage is a tree of HTML objects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E30BD-9AE2-418B-D6AD-32CC85BCB809}"/>
              </a:ext>
            </a:extLst>
          </p:cNvPr>
          <p:cNvSpPr txBox="1"/>
          <p:nvPr/>
        </p:nvSpPr>
        <p:spPr>
          <a:xfrm>
            <a:off x="6660196" y="6385331"/>
            <a:ext cx="54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</a:t>
            </a:r>
            <a:r>
              <a:rPr lang="en-US" dirty="0" err="1"/>
              <a:t>whatis</a:t>
            </a:r>
            <a:r>
              <a:rPr lang="en-US" dirty="0"/>
              <a:t>/</a:t>
            </a:r>
            <a:r>
              <a:rPr lang="en-US" dirty="0" err="1"/>
              <a:t>whatis_htmldom.asp</a:t>
            </a:r>
            <a:endParaRPr lang="en-US" dirty="0"/>
          </a:p>
        </p:txBody>
      </p:sp>
      <p:pic>
        <p:nvPicPr>
          <p:cNvPr id="2050" name="Picture 2" descr="DOM HTML tree">
            <a:extLst>
              <a:ext uri="{FF2B5EF4-FFF2-40B4-BE49-F238E27FC236}">
                <a16:creationId xmlns:a16="http://schemas.microsoft.com/office/drawing/2014/main" id="{A657003C-7321-FB98-B6F3-7306DEA15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608" y="2480599"/>
            <a:ext cx="61722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343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5D14-DAAB-C72A-A243-024853F96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FDCD1-726A-F594-D0BF-0DC8FBC0D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webpage: HTML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573BB2-F4D0-763A-050B-076B4642A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886" y="1715956"/>
            <a:ext cx="7210952" cy="8559420"/>
          </a:xfr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6E4651-90AE-7EAC-AB0E-11E5858FA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599" y="1715955"/>
            <a:ext cx="10216811" cy="68546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686E61-EE45-90F1-FCCD-EAE34094AABB}"/>
              </a:ext>
            </a:extLst>
          </p:cNvPr>
          <p:cNvSpPr txBox="1"/>
          <p:nvPr/>
        </p:nvSpPr>
        <p:spPr>
          <a:xfrm>
            <a:off x="6900095" y="6323339"/>
            <a:ext cx="471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https://www.w3schools.com/html/</a:t>
            </a:r>
            <a:r>
              <a:rPr lang="en-US" dirty="0" err="1"/>
              <a:t>html_intro.asp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13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6E041-2504-3B82-8632-E6CEF0113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44591-9B9C-621B-EE25-99CFD2CE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webpage: 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712F7-EC0B-7514-9120-BA1D8369DB94}"/>
              </a:ext>
            </a:extLst>
          </p:cNvPr>
          <p:cNvSpPr txBox="1"/>
          <p:nvPr/>
        </p:nvSpPr>
        <p:spPr>
          <a:xfrm>
            <a:off x="6900095" y="6323339"/>
            <a:ext cx="471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https://www.w3schools.com/html/</a:t>
            </a:r>
            <a:r>
              <a:rPr lang="en-US" dirty="0" err="1"/>
              <a:t>html_intro.asp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F8A3B80-ACC9-576D-8363-86B70ACCAC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4694509"/>
              </p:ext>
            </p:extLst>
          </p:nvPr>
        </p:nvGraphicFramePr>
        <p:xfrm>
          <a:off x="581193" y="1715956"/>
          <a:ext cx="11029616" cy="4422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36E5AE-61CD-2235-CFE4-509F7BFB3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rcRect r="23091" b="59679"/>
          <a:stretch>
            <a:fillRect/>
          </a:stretch>
        </p:blipFill>
        <p:spPr>
          <a:xfrm>
            <a:off x="6420904" y="862335"/>
            <a:ext cx="5545809" cy="3451248"/>
          </a:xfrm>
        </p:spPr>
      </p:pic>
    </p:spTree>
    <p:extLst>
      <p:ext uri="{BB962C8B-B14F-4D97-AF65-F5344CB8AC3E}">
        <p14:creationId xmlns:p14="http://schemas.microsoft.com/office/powerpoint/2010/main" val="387561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8738A-2A4E-7DD4-2CD2-FAF561DB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4CBA4-CC03-E46E-93B8-0366744B8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webpage: 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E4C91A-4EC9-897E-3DA0-90C2D9337F32}"/>
              </a:ext>
            </a:extLst>
          </p:cNvPr>
          <p:cNvSpPr txBox="1"/>
          <p:nvPr/>
        </p:nvSpPr>
        <p:spPr>
          <a:xfrm>
            <a:off x="6900095" y="6323339"/>
            <a:ext cx="471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https://www.w3schools.com/html/</a:t>
            </a:r>
            <a:r>
              <a:rPr lang="en-US" dirty="0" err="1"/>
              <a:t>html_intro.asp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6DF631-436D-B085-9AA4-942FBA980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4207784" cy="367830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Your turn: Draw the DOM for this webpage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845CD9-21D2-F599-E1F2-578E05A48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977" y="702156"/>
            <a:ext cx="9051009" cy="1074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2471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802</TotalTime>
  <Words>760</Words>
  <Application>Microsoft Macintosh PowerPoint</Application>
  <PresentationFormat>Widescreen</PresentationFormat>
  <Paragraphs>106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Consolas</vt:lpstr>
      <vt:lpstr>Gill Sans MT</vt:lpstr>
      <vt:lpstr>Wingdings</vt:lpstr>
      <vt:lpstr>Wingdings 2</vt:lpstr>
      <vt:lpstr>Dividend</vt:lpstr>
      <vt:lpstr>Visual Analytics:   Intro to HTML, CSS, and JavaScript </vt:lpstr>
      <vt:lpstr>Today’s plan</vt:lpstr>
      <vt:lpstr>Modeling a webpage</vt:lpstr>
      <vt:lpstr>Modeling a webpage</vt:lpstr>
      <vt:lpstr>Modeling a webpage</vt:lpstr>
      <vt:lpstr>Modeling a webpage</vt:lpstr>
      <vt:lpstr>Building a webpage: HTML</vt:lpstr>
      <vt:lpstr>Building a webpage: HTML</vt:lpstr>
      <vt:lpstr>Building a webpage: HTML</vt:lpstr>
      <vt:lpstr>Building a webpage: HTML</vt:lpstr>
      <vt:lpstr>Styling a webpage: CSS</vt:lpstr>
      <vt:lpstr>Styling a webpage: CSS</vt:lpstr>
      <vt:lpstr>Styling a webpage: CSS</vt:lpstr>
      <vt:lpstr>Styling a webpage: CSS</vt:lpstr>
      <vt:lpstr>Styling a webpage: CSS</vt:lpstr>
      <vt:lpstr>Styling a webpage: CSS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 Mosca</dc:creator>
  <cp:lastModifiedBy>Ab Mosca</cp:lastModifiedBy>
  <cp:revision>23</cp:revision>
  <dcterms:created xsi:type="dcterms:W3CDTF">2025-11-19T17:12:35Z</dcterms:created>
  <dcterms:modified xsi:type="dcterms:W3CDTF">2025-12-08T19:53:41Z</dcterms:modified>
</cp:coreProperties>
</file>